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5"/>
  </p:notesMasterIdLst>
  <p:handoutMasterIdLst>
    <p:handoutMasterId r:id="rId16"/>
  </p:handoutMasterIdLst>
  <p:sldIdLst>
    <p:sldId id="277" r:id="rId5"/>
    <p:sldId id="279" r:id="rId6"/>
    <p:sldId id="290" r:id="rId7"/>
    <p:sldId id="259" r:id="rId8"/>
    <p:sldId id="308" r:id="rId9"/>
    <p:sldId id="287" r:id="rId10"/>
    <p:sldId id="282" r:id="rId11"/>
    <p:sldId id="309" r:id="rId12"/>
    <p:sldId id="280"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pos="3840" userDrawn="1">
          <p15:clr>
            <a:srgbClr val="A4A3A4"/>
          </p15:clr>
        </p15:guide>
        <p15:guide id="3" orient="horz" pos="1536" userDrawn="1">
          <p15:clr>
            <a:srgbClr val="A4A3A4"/>
          </p15:clr>
        </p15:guide>
        <p15:guide id="4" pos="64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Szerző" initials="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C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86807" autoAdjust="0"/>
  </p:normalViewPr>
  <p:slideViewPr>
    <p:cSldViewPr snapToGrid="0">
      <p:cViewPr varScale="1">
        <p:scale>
          <a:sx n="70" d="100"/>
          <a:sy n="70" d="100"/>
        </p:scale>
        <p:origin x="605" y="53"/>
      </p:cViewPr>
      <p:guideLst>
        <p:guide pos="1224"/>
        <p:guide pos="3840"/>
        <p:guide orient="horz" pos="1536"/>
        <p:guide pos="645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269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E06DA1-7254-4F83-B1E4-BF5F76CF72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78C967-1BD9-490C-B0D9-862040818F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A1B13C-E24E-4D8B-B1C2-CE80D9872803}" type="datetimeFigureOut">
              <a:rPr lang="en-US" smtClean="0"/>
              <a:t>9/27/2023</a:t>
            </a:fld>
            <a:endParaRPr lang="en-US" dirty="0"/>
          </a:p>
        </p:txBody>
      </p:sp>
      <p:sp>
        <p:nvSpPr>
          <p:cNvPr id="4" name="Footer Placeholder 3">
            <a:extLst>
              <a:ext uri="{FF2B5EF4-FFF2-40B4-BE49-F238E27FC236}">
                <a16:creationId xmlns:a16="http://schemas.microsoft.com/office/drawing/2014/main" id="{6CEFE8E8-087F-468F-A82E-B9C86AEB6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B55752-D1FE-4251-80C6-AF69BCEDD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41243-E346-4AF8-A8BE-A00B651C5070}" type="slidenum">
              <a:rPr lang="en-US" smtClean="0"/>
              <a:t>‹#›</a:t>
            </a:fld>
            <a:endParaRPr lang="en-US" dirty="0"/>
          </a:p>
        </p:txBody>
      </p:sp>
    </p:spTree>
    <p:extLst>
      <p:ext uri="{BB962C8B-B14F-4D97-AF65-F5344CB8AC3E}">
        <p14:creationId xmlns:p14="http://schemas.microsoft.com/office/powerpoint/2010/main" val="275992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32031-6297-4D45-B38B-29B38A09B924}" type="datetimeFigureOut">
              <a:rPr lang="en-US" smtClean="0"/>
              <a:t>9/27/2023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A8F8-ADC6-401C-83FE-1703170D9E28}" type="slidenum">
              <a:rPr lang="en-US" smtClean="0"/>
              <a:t>‹#›</a:t>
            </a:fld>
            <a:endParaRPr lang="en-US" dirty="0"/>
          </a:p>
        </p:txBody>
      </p:sp>
    </p:spTree>
    <p:extLst>
      <p:ext uri="{BB962C8B-B14F-4D97-AF65-F5344CB8AC3E}">
        <p14:creationId xmlns:p14="http://schemas.microsoft.com/office/powerpoint/2010/main" val="325817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a:t>
            </a:fld>
            <a:endParaRPr lang="en-US" dirty="0"/>
          </a:p>
        </p:txBody>
      </p:sp>
    </p:spTree>
    <p:extLst>
      <p:ext uri="{BB962C8B-B14F-4D97-AF65-F5344CB8AC3E}">
        <p14:creationId xmlns:p14="http://schemas.microsoft.com/office/powerpoint/2010/main" val="207413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a:t>
            </a:fld>
            <a:endParaRPr lang="en-US" dirty="0"/>
          </a:p>
        </p:txBody>
      </p:sp>
    </p:spTree>
    <p:extLst>
      <p:ext uri="{BB962C8B-B14F-4D97-AF65-F5344CB8AC3E}">
        <p14:creationId xmlns:p14="http://schemas.microsoft.com/office/powerpoint/2010/main" val="103095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3</a:t>
            </a:fld>
            <a:endParaRPr lang="en-US" dirty="0"/>
          </a:p>
        </p:txBody>
      </p:sp>
    </p:spTree>
    <p:extLst>
      <p:ext uri="{BB962C8B-B14F-4D97-AF65-F5344CB8AC3E}">
        <p14:creationId xmlns:p14="http://schemas.microsoft.com/office/powerpoint/2010/main" val="356495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5</a:t>
            </a:fld>
            <a:endParaRPr lang="en-US" dirty="0"/>
          </a:p>
        </p:txBody>
      </p:sp>
    </p:spTree>
    <p:extLst>
      <p:ext uri="{BB962C8B-B14F-4D97-AF65-F5344CB8AC3E}">
        <p14:creationId xmlns:p14="http://schemas.microsoft.com/office/powerpoint/2010/main" val="314539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6</a:t>
            </a:fld>
            <a:endParaRPr lang="en-US" dirty="0"/>
          </a:p>
        </p:txBody>
      </p:sp>
    </p:spTree>
    <p:extLst>
      <p:ext uri="{BB962C8B-B14F-4D97-AF65-F5344CB8AC3E}">
        <p14:creationId xmlns:p14="http://schemas.microsoft.com/office/powerpoint/2010/main" val="16561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81000" y="4814306"/>
            <a:ext cx="11430000" cy="914400"/>
          </a:xfrm>
        </p:spPr>
        <p:txBody>
          <a:bodyPr anchor="b" anchorCtr="0">
            <a:normAutofit/>
          </a:bodyPr>
          <a:lstStyle>
            <a:lvl1pPr algn="ctr">
              <a:defRPr sz="4400" baseline="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727142"/>
            <a:ext cx="9144000" cy="45720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a:extLst>
              <a:ext uri="{FF2B5EF4-FFF2-40B4-BE49-F238E27FC236}">
                <a16:creationId xmlns:a16="http://schemas.microsoft.com/office/drawing/2014/main" id="{A5C2095F-7B39-4759-AE92-AE50B6BA5326}"/>
              </a:ext>
            </a:extLst>
          </p:cNvPr>
          <p:cNvSpPr>
            <a:spLocks noGrp="1"/>
          </p:cNvSpPr>
          <p:nvPr>
            <p:ph type="pic" sz="quarter" idx="10"/>
          </p:nvPr>
        </p:nvSpPr>
        <p:spPr>
          <a:xfrm>
            <a:off x="0" y="0"/>
            <a:ext cx="2971800" cy="4498848"/>
          </a:xfrm>
          <a:solidFill>
            <a:schemeClr val="accent5"/>
          </a:solidFill>
        </p:spPr>
        <p:txBody>
          <a:bodyPr>
            <a:normAutofit/>
          </a:bodyPr>
          <a:lstStyle>
            <a:lvl1pPr>
              <a:defRPr sz="2000"/>
            </a:lvl1pPr>
          </a:lstStyle>
          <a:p>
            <a:endParaRPr lang="en-US" dirty="0"/>
          </a:p>
        </p:txBody>
      </p:sp>
      <p:sp>
        <p:nvSpPr>
          <p:cNvPr id="8" name="Picture Placeholder 4">
            <a:extLst>
              <a:ext uri="{FF2B5EF4-FFF2-40B4-BE49-F238E27FC236}">
                <a16:creationId xmlns:a16="http://schemas.microsoft.com/office/drawing/2014/main" id="{0B0A5D79-F0F4-45CE-B062-C2E357A0618C}"/>
              </a:ext>
            </a:extLst>
          </p:cNvPr>
          <p:cNvSpPr>
            <a:spLocks noGrp="1"/>
          </p:cNvSpPr>
          <p:nvPr>
            <p:ph type="pic" sz="quarter" idx="13"/>
          </p:nvPr>
        </p:nvSpPr>
        <p:spPr>
          <a:xfrm>
            <a:off x="3088640" y="0"/>
            <a:ext cx="2971800" cy="4498848"/>
          </a:xfrm>
          <a:solidFill>
            <a:schemeClr val="accent5"/>
          </a:solidFill>
        </p:spPr>
        <p:txBody>
          <a:bodyPr>
            <a:normAutofit/>
          </a:bodyPr>
          <a:lstStyle>
            <a:lvl1pPr>
              <a:defRPr sz="2000"/>
            </a:lvl1pPr>
          </a:lstStyle>
          <a:p>
            <a:endParaRPr lang="en-US" dirty="0"/>
          </a:p>
        </p:txBody>
      </p:sp>
      <p:sp>
        <p:nvSpPr>
          <p:cNvPr id="7" name="Picture Placeholder 4">
            <a:extLst>
              <a:ext uri="{FF2B5EF4-FFF2-40B4-BE49-F238E27FC236}">
                <a16:creationId xmlns:a16="http://schemas.microsoft.com/office/drawing/2014/main" id="{805D607A-0932-4D45-85E9-8409F3427E06}"/>
              </a:ext>
            </a:extLst>
          </p:cNvPr>
          <p:cNvSpPr>
            <a:spLocks noGrp="1"/>
          </p:cNvSpPr>
          <p:nvPr>
            <p:ph type="pic" sz="quarter" idx="12"/>
          </p:nvPr>
        </p:nvSpPr>
        <p:spPr>
          <a:xfrm>
            <a:off x="6177280" y="0"/>
            <a:ext cx="2971800" cy="4498848"/>
          </a:xfrm>
          <a:solidFill>
            <a:schemeClr val="accent5"/>
          </a:solidFill>
        </p:spPr>
        <p:txBody>
          <a:bodyPr>
            <a:normAutofit/>
          </a:bodyPr>
          <a:lstStyle>
            <a:lvl1pPr>
              <a:defRPr sz="2000"/>
            </a:lvl1pPr>
          </a:lstStyle>
          <a:p>
            <a:endParaRPr lang="en-US" dirty="0"/>
          </a:p>
        </p:txBody>
      </p:sp>
      <p:sp>
        <p:nvSpPr>
          <p:cNvPr id="6" name="Picture Placeholder 4">
            <a:extLst>
              <a:ext uri="{FF2B5EF4-FFF2-40B4-BE49-F238E27FC236}">
                <a16:creationId xmlns:a16="http://schemas.microsoft.com/office/drawing/2014/main" id="{68161B2D-4407-42D9-AB65-087A0993DC9B}"/>
              </a:ext>
            </a:extLst>
          </p:cNvPr>
          <p:cNvSpPr>
            <a:spLocks noGrp="1"/>
          </p:cNvSpPr>
          <p:nvPr>
            <p:ph type="pic" sz="quarter" idx="11"/>
          </p:nvPr>
        </p:nvSpPr>
        <p:spPr>
          <a:xfrm>
            <a:off x="9265920" y="0"/>
            <a:ext cx="2971800" cy="4498848"/>
          </a:xfrm>
          <a:solidFill>
            <a:schemeClr val="accent5"/>
          </a:solidFill>
        </p:spPr>
        <p:txBody>
          <a:bodyPr>
            <a:normAutofit/>
          </a:bodyPr>
          <a:lstStyle>
            <a:lvl1pPr>
              <a:defRPr sz="2000"/>
            </a:lvl1pPr>
          </a:lstStyle>
          <a:p>
            <a:endParaRPr lang="en-US" dirty="0"/>
          </a:p>
        </p:txBody>
      </p:sp>
      <p:grpSp>
        <p:nvGrpSpPr>
          <p:cNvPr id="9" name="Bottom Right">
            <a:extLst>
              <a:ext uri="{FF2B5EF4-FFF2-40B4-BE49-F238E27FC236}">
                <a16:creationId xmlns:a16="http://schemas.microsoft.com/office/drawing/2014/main" id="{0ADFF9C3-7C25-4ED5-81ED-9431FC8E32D4}"/>
              </a:ext>
              <a:ext uri="{C183D7F6-B498-43B3-948B-1728B52AA6E4}">
                <adec:decorative xmlns:adec="http://schemas.microsoft.com/office/drawing/2017/decorative" val="1"/>
              </a:ext>
            </a:extLst>
          </p:cNvPr>
          <p:cNvGrpSpPr/>
          <p:nvPr userDrawn="1"/>
        </p:nvGrpSpPr>
        <p:grpSpPr>
          <a:xfrm flipH="1">
            <a:off x="-1" y="4222592"/>
            <a:ext cx="4572000" cy="2635408"/>
            <a:chOff x="7980400" y="3276601"/>
            <a:chExt cx="4211600" cy="3581399"/>
          </a:xfrm>
        </p:grpSpPr>
        <p:grpSp>
          <p:nvGrpSpPr>
            <p:cNvPr id="10" name="Graphic 157">
              <a:extLst>
                <a:ext uri="{FF2B5EF4-FFF2-40B4-BE49-F238E27FC236}">
                  <a16:creationId xmlns:a16="http://schemas.microsoft.com/office/drawing/2014/main" id="{3855FED8-087A-4ECA-B19E-7F86739CBA0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2" name="Freeform: Shape 24">
                <a:extLst>
                  <a:ext uri="{FF2B5EF4-FFF2-40B4-BE49-F238E27FC236}">
                    <a16:creationId xmlns:a16="http://schemas.microsoft.com/office/drawing/2014/main" id="{A926BA7E-AF91-486C-A25D-9D87EB19951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25">
                <a:extLst>
                  <a:ext uri="{FF2B5EF4-FFF2-40B4-BE49-F238E27FC236}">
                    <a16:creationId xmlns:a16="http://schemas.microsoft.com/office/drawing/2014/main" id="{86FE3C9D-35BA-4B6F-BA75-1B08C63477B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26">
                <a:extLst>
                  <a:ext uri="{FF2B5EF4-FFF2-40B4-BE49-F238E27FC236}">
                    <a16:creationId xmlns:a16="http://schemas.microsoft.com/office/drawing/2014/main" id="{23288AEC-C6CA-4B67-910D-25E4BD97343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0">
                <a:extLst>
                  <a:ext uri="{FF2B5EF4-FFF2-40B4-BE49-F238E27FC236}">
                    <a16:creationId xmlns:a16="http://schemas.microsoft.com/office/drawing/2014/main" id="{6F549CCC-D405-4BA1-A232-C56449416BE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31">
                <a:extLst>
                  <a:ext uri="{FF2B5EF4-FFF2-40B4-BE49-F238E27FC236}">
                    <a16:creationId xmlns:a16="http://schemas.microsoft.com/office/drawing/2014/main" id="{0173928B-6BE7-48C8-BC2D-FA9D803DE7F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32">
                <a:extLst>
                  <a:ext uri="{FF2B5EF4-FFF2-40B4-BE49-F238E27FC236}">
                    <a16:creationId xmlns:a16="http://schemas.microsoft.com/office/drawing/2014/main" id="{15D84E21-7BFE-4F1A-AFFC-A624A12B433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6">
                <a:extLst>
                  <a:ext uri="{FF2B5EF4-FFF2-40B4-BE49-F238E27FC236}">
                    <a16:creationId xmlns:a16="http://schemas.microsoft.com/office/drawing/2014/main" id="{2DEA3AAE-0C03-42C2-A70B-763D840692BB}"/>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1" name="Freeform: Shape 23">
              <a:extLst>
                <a:ext uri="{FF2B5EF4-FFF2-40B4-BE49-F238E27FC236}">
                  <a16:creationId xmlns:a16="http://schemas.microsoft.com/office/drawing/2014/main" id="{B7386810-4CAD-4571-8758-D163D51A48FB}"/>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for Product Laun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Rectangle 16">
            <a:extLst>
              <a:ext uri="{FF2B5EF4-FFF2-40B4-BE49-F238E27FC236}">
                <a16:creationId xmlns:a16="http://schemas.microsoft.com/office/drawing/2014/main" id="{DCE235D5-C9A4-4BE8-BA73-CB43044C0191}"/>
              </a:ext>
              <a:ext uri="{C183D7F6-B498-43B3-948B-1728B52AA6E4}">
                <adec:decorative xmlns:adec="http://schemas.microsoft.com/office/drawing/2017/decorative" val="1"/>
              </a:ext>
            </a:extLst>
          </p:cNvPr>
          <p:cNvSpPr/>
          <p:nvPr userDrawn="1"/>
        </p:nvSpPr>
        <p:spPr>
          <a:xfrm>
            <a:off x="838200" y="2124766"/>
            <a:ext cx="1828800" cy="27432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FE335D8-9532-4971-B398-4A92330E0E3F}"/>
              </a:ext>
              <a:ext uri="{C183D7F6-B498-43B3-948B-1728B52AA6E4}">
                <adec:decorative xmlns:adec="http://schemas.microsoft.com/office/drawing/2017/decorative" val="1"/>
              </a:ext>
            </a:extLst>
          </p:cNvPr>
          <p:cNvSpPr/>
          <p:nvPr userDrawn="1"/>
        </p:nvSpPr>
        <p:spPr>
          <a:xfrm>
            <a:off x="3008521" y="2120360"/>
            <a:ext cx="1828800" cy="27432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1A1F96-B917-4C7C-AC49-6F5A63D2D228}"/>
              </a:ext>
              <a:ext uri="{C183D7F6-B498-43B3-948B-1728B52AA6E4}">
                <adec:decorative xmlns:adec="http://schemas.microsoft.com/office/drawing/2017/decorative" val="1"/>
              </a:ext>
            </a:extLst>
          </p:cNvPr>
          <p:cNvSpPr/>
          <p:nvPr userDrawn="1"/>
        </p:nvSpPr>
        <p:spPr>
          <a:xfrm>
            <a:off x="5178842" y="2115954"/>
            <a:ext cx="1828800" cy="274320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092F025-DDF7-4E7F-8D91-219F785DC6E3}"/>
              </a:ext>
              <a:ext uri="{C183D7F6-B498-43B3-948B-1728B52AA6E4}">
                <adec:decorative xmlns:adec="http://schemas.microsoft.com/office/drawing/2017/decorative" val="1"/>
              </a:ext>
            </a:extLst>
          </p:cNvPr>
          <p:cNvSpPr/>
          <p:nvPr userDrawn="1"/>
        </p:nvSpPr>
        <p:spPr>
          <a:xfrm>
            <a:off x="7349163" y="2111548"/>
            <a:ext cx="1828800" cy="27432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61C09E-D15F-45A5-B238-7BCA8F433045}"/>
              </a:ext>
              <a:ext uri="{C183D7F6-B498-43B3-948B-1728B52AA6E4}">
                <adec:decorative xmlns:adec="http://schemas.microsoft.com/office/drawing/2017/decorative" val="1"/>
              </a:ext>
            </a:extLst>
          </p:cNvPr>
          <p:cNvSpPr/>
          <p:nvPr userDrawn="1"/>
        </p:nvSpPr>
        <p:spPr>
          <a:xfrm>
            <a:off x="9519484" y="2129173"/>
            <a:ext cx="1828800" cy="2743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nline Image Placeholder 28">
            <a:extLst>
              <a:ext uri="{FF2B5EF4-FFF2-40B4-BE49-F238E27FC236}">
                <a16:creationId xmlns:a16="http://schemas.microsoft.com/office/drawing/2014/main" id="{4C52CFE3-834C-47CD-B83D-EE3E9BDF7EB0}"/>
              </a:ext>
            </a:extLst>
          </p:cNvPr>
          <p:cNvSpPr>
            <a:spLocks noGrp="1"/>
          </p:cNvSpPr>
          <p:nvPr>
            <p:ph type="clipArt" sz="quarter" idx="14" hasCustomPrompt="1"/>
          </p:nvPr>
        </p:nvSpPr>
        <p:spPr>
          <a:xfrm>
            <a:off x="1408176" y="2423160"/>
            <a:ext cx="685800" cy="685800"/>
          </a:xfrm>
        </p:spPr>
        <p:txBody>
          <a:bodyPr>
            <a:normAutofit/>
          </a:bodyPr>
          <a:lstStyle>
            <a:lvl1pPr>
              <a:defRPr sz="1000"/>
            </a:lvl1pPr>
          </a:lstStyle>
          <a:p>
            <a:r>
              <a:rPr lang="en-US" dirty="0"/>
              <a:t>Icon</a:t>
            </a:r>
          </a:p>
        </p:txBody>
      </p:sp>
      <p:sp>
        <p:nvSpPr>
          <p:cNvPr id="35" name="Text Placeholder 34">
            <a:extLst>
              <a:ext uri="{FF2B5EF4-FFF2-40B4-BE49-F238E27FC236}">
                <a16:creationId xmlns:a16="http://schemas.microsoft.com/office/drawing/2014/main" id="{1982BCC9-60AF-46F4-9F98-66B6A4EECD88}"/>
              </a:ext>
            </a:extLst>
          </p:cNvPr>
          <p:cNvSpPr>
            <a:spLocks noGrp="1"/>
          </p:cNvSpPr>
          <p:nvPr>
            <p:ph type="body" sz="quarter" idx="18" hasCustomPrompt="1"/>
          </p:nvPr>
        </p:nvSpPr>
        <p:spPr>
          <a:xfrm>
            <a:off x="932688" y="3364992"/>
            <a:ext cx="1645920" cy="310896"/>
          </a:xfrm>
        </p:spPr>
        <p:txBody>
          <a:bodyPr>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7" name="Text Placeholder 36">
            <a:extLst>
              <a:ext uri="{FF2B5EF4-FFF2-40B4-BE49-F238E27FC236}">
                <a16:creationId xmlns:a16="http://schemas.microsoft.com/office/drawing/2014/main" id="{9F8538CE-C709-4E03-BEA0-595C4832887D}"/>
              </a:ext>
            </a:extLst>
          </p:cNvPr>
          <p:cNvSpPr>
            <a:spLocks noGrp="1"/>
          </p:cNvSpPr>
          <p:nvPr>
            <p:ph type="body" sz="quarter" idx="19" hasCustomPrompt="1"/>
          </p:nvPr>
        </p:nvSpPr>
        <p:spPr>
          <a:xfrm>
            <a:off x="933450"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9" name="Online Image Placeholder 28">
            <a:extLst>
              <a:ext uri="{FF2B5EF4-FFF2-40B4-BE49-F238E27FC236}">
                <a16:creationId xmlns:a16="http://schemas.microsoft.com/office/drawing/2014/main" id="{DBF1F06A-E008-4A1F-B15D-8B17A96843C4}"/>
              </a:ext>
            </a:extLst>
          </p:cNvPr>
          <p:cNvSpPr>
            <a:spLocks noGrp="1"/>
          </p:cNvSpPr>
          <p:nvPr>
            <p:ph type="clipArt" sz="quarter" idx="13" hasCustomPrompt="1"/>
          </p:nvPr>
        </p:nvSpPr>
        <p:spPr>
          <a:xfrm>
            <a:off x="3584448" y="2423160"/>
            <a:ext cx="685800" cy="685800"/>
          </a:xfrm>
        </p:spPr>
        <p:txBody>
          <a:bodyPr>
            <a:normAutofit/>
          </a:bodyPr>
          <a:lstStyle>
            <a:lvl1pPr>
              <a:defRPr sz="1000"/>
            </a:lvl1pPr>
          </a:lstStyle>
          <a:p>
            <a:r>
              <a:rPr lang="en-US" dirty="0"/>
              <a:t>Icon</a:t>
            </a:r>
          </a:p>
        </p:txBody>
      </p:sp>
      <p:sp>
        <p:nvSpPr>
          <p:cNvPr id="38" name="Text Placeholder 34">
            <a:extLst>
              <a:ext uri="{FF2B5EF4-FFF2-40B4-BE49-F238E27FC236}">
                <a16:creationId xmlns:a16="http://schemas.microsoft.com/office/drawing/2014/main" id="{22E02583-A68C-461F-A7EA-CCB799FF8CE4}"/>
              </a:ext>
            </a:extLst>
          </p:cNvPr>
          <p:cNvSpPr>
            <a:spLocks noGrp="1"/>
          </p:cNvSpPr>
          <p:nvPr>
            <p:ph type="body" sz="quarter" idx="20" hasCustomPrompt="1"/>
          </p:nvPr>
        </p:nvSpPr>
        <p:spPr>
          <a:xfrm>
            <a:off x="3099816" y="3355848"/>
            <a:ext cx="1645920" cy="310896"/>
          </a:xfrm>
        </p:spPr>
        <p:txBody>
          <a:bodyPr>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9" name="Text Placeholder 36">
            <a:extLst>
              <a:ext uri="{FF2B5EF4-FFF2-40B4-BE49-F238E27FC236}">
                <a16:creationId xmlns:a16="http://schemas.microsoft.com/office/drawing/2014/main" id="{28AFEAEF-5DBC-4899-A91D-67ACF62EE8EE}"/>
              </a:ext>
            </a:extLst>
          </p:cNvPr>
          <p:cNvSpPr>
            <a:spLocks noGrp="1"/>
          </p:cNvSpPr>
          <p:nvPr>
            <p:ph type="body" sz="quarter" idx="21" hasCustomPrompt="1"/>
          </p:nvPr>
        </p:nvSpPr>
        <p:spPr>
          <a:xfrm>
            <a:off x="30998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1" name="Online Image Placeholder 28">
            <a:extLst>
              <a:ext uri="{FF2B5EF4-FFF2-40B4-BE49-F238E27FC236}">
                <a16:creationId xmlns:a16="http://schemas.microsoft.com/office/drawing/2014/main" id="{4E80734C-00E1-4859-9CBC-72F685ED3ECA}"/>
              </a:ext>
            </a:extLst>
          </p:cNvPr>
          <p:cNvSpPr>
            <a:spLocks noGrp="1"/>
          </p:cNvSpPr>
          <p:nvPr>
            <p:ph type="clipArt" sz="quarter" idx="15" hasCustomPrompt="1"/>
          </p:nvPr>
        </p:nvSpPr>
        <p:spPr>
          <a:xfrm>
            <a:off x="5751576" y="2423160"/>
            <a:ext cx="685800" cy="685800"/>
          </a:xfrm>
        </p:spPr>
        <p:txBody>
          <a:bodyPr>
            <a:normAutofit/>
          </a:bodyPr>
          <a:lstStyle>
            <a:lvl1pPr>
              <a:defRPr sz="1000"/>
            </a:lvl1pPr>
          </a:lstStyle>
          <a:p>
            <a:r>
              <a:rPr lang="en-US" dirty="0"/>
              <a:t>Icon</a:t>
            </a:r>
          </a:p>
        </p:txBody>
      </p:sp>
      <p:sp>
        <p:nvSpPr>
          <p:cNvPr id="40" name="Text Placeholder 34">
            <a:extLst>
              <a:ext uri="{FF2B5EF4-FFF2-40B4-BE49-F238E27FC236}">
                <a16:creationId xmlns:a16="http://schemas.microsoft.com/office/drawing/2014/main" id="{2BCDF99A-2A2D-450C-A2EC-855BF8CF3461}"/>
              </a:ext>
            </a:extLst>
          </p:cNvPr>
          <p:cNvSpPr>
            <a:spLocks noGrp="1"/>
          </p:cNvSpPr>
          <p:nvPr>
            <p:ph type="body" sz="quarter" idx="22" hasCustomPrompt="1"/>
          </p:nvPr>
        </p:nvSpPr>
        <p:spPr>
          <a:xfrm>
            <a:off x="5266944" y="3355848"/>
            <a:ext cx="1645920" cy="310896"/>
          </a:xfrm>
        </p:spPr>
        <p:txBody>
          <a:bodyPr>
            <a:noAutofit/>
          </a:bodyPr>
          <a:lstStyle>
            <a:lvl1pPr marL="0" indent="0" algn="ctr">
              <a:buNone/>
              <a:defRPr sz="1400" b="1">
                <a:solidFill>
                  <a:schemeClr val="accent4">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1" name="Text Placeholder 36">
            <a:extLst>
              <a:ext uri="{FF2B5EF4-FFF2-40B4-BE49-F238E27FC236}">
                <a16:creationId xmlns:a16="http://schemas.microsoft.com/office/drawing/2014/main" id="{F9B9826B-7B62-4748-A213-35BC39ABA1B0}"/>
              </a:ext>
            </a:extLst>
          </p:cNvPr>
          <p:cNvSpPr>
            <a:spLocks noGrp="1"/>
          </p:cNvSpPr>
          <p:nvPr>
            <p:ph type="body" sz="quarter" idx="23" hasCustomPrompt="1"/>
          </p:nvPr>
        </p:nvSpPr>
        <p:spPr>
          <a:xfrm>
            <a:off x="52669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2" name="Online Image Placeholder 28">
            <a:extLst>
              <a:ext uri="{FF2B5EF4-FFF2-40B4-BE49-F238E27FC236}">
                <a16:creationId xmlns:a16="http://schemas.microsoft.com/office/drawing/2014/main" id="{A4C3FC1B-B692-43CB-A148-E1C8F5215715}"/>
              </a:ext>
            </a:extLst>
          </p:cNvPr>
          <p:cNvSpPr>
            <a:spLocks noGrp="1"/>
          </p:cNvSpPr>
          <p:nvPr>
            <p:ph type="clipArt" sz="quarter" idx="16" hasCustomPrompt="1"/>
          </p:nvPr>
        </p:nvSpPr>
        <p:spPr>
          <a:xfrm>
            <a:off x="7964424" y="2459736"/>
            <a:ext cx="685800" cy="685800"/>
          </a:xfrm>
        </p:spPr>
        <p:txBody>
          <a:bodyPr>
            <a:normAutofit/>
          </a:bodyPr>
          <a:lstStyle>
            <a:lvl1pPr>
              <a:defRPr sz="1000"/>
            </a:lvl1pPr>
          </a:lstStyle>
          <a:p>
            <a:r>
              <a:rPr lang="en-US" dirty="0"/>
              <a:t>Icon</a:t>
            </a:r>
          </a:p>
        </p:txBody>
      </p:sp>
      <p:sp>
        <p:nvSpPr>
          <p:cNvPr id="42" name="Text Placeholder 34">
            <a:extLst>
              <a:ext uri="{FF2B5EF4-FFF2-40B4-BE49-F238E27FC236}">
                <a16:creationId xmlns:a16="http://schemas.microsoft.com/office/drawing/2014/main" id="{6F67F147-F73B-41A8-BDE9-C0362A2496D1}"/>
              </a:ext>
            </a:extLst>
          </p:cNvPr>
          <p:cNvSpPr>
            <a:spLocks noGrp="1"/>
          </p:cNvSpPr>
          <p:nvPr>
            <p:ph type="body" sz="quarter" idx="24" hasCustomPrompt="1"/>
          </p:nvPr>
        </p:nvSpPr>
        <p:spPr>
          <a:xfrm>
            <a:off x="7443216" y="3355848"/>
            <a:ext cx="1645920" cy="310896"/>
          </a:xfrm>
        </p:spPr>
        <p:txBody>
          <a:bodyPr>
            <a:noAutofit/>
          </a:bodyPr>
          <a:lstStyle>
            <a:lvl1pPr marL="0" indent="0" algn="ctr">
              <a:buNone/>
              <a:defRPr sz="1400" b="1">
                <a:solidFill>
                  <a:schemeClr val="accent3">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3" name="Text Placeholder 36">
            <a:extLst>
              <a:ext uri="{FF2B5EF4-FFF2-40B4-BE49-F238E27FC236}">
                <a16:creationId xmlns:a16="http://schemas.microsoft.com/office/drawing/2014/main" id="{05CCB676-6291-4B66-8B0C-D2807FFDC06A}"/>
              </a:ext>
            </a:extLst>
          </p:cNvPr>
          <p:cNvSpPr>
            <a:spLocks noGrp="1"/>
          </p:cNvSpPr>
          <p:nvPr>
            <p:ph type="body" sz="quarter" idx="25" hasCustomPrompt="1"/>
          </p:nvPr>
        </p:nvSpPr>
        <p:spPr>
          <a:xfrm>
            <a:off x="74432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3" name="Online Image Placeholder 28">
            <a:extLst>
              <a:ext uri="{FF2B5EF4-FFF2-40B4-BE49-F238E27FC236}">
                <a16:creationId xmlns:a16="http://schemas.microsoft.com/office/drawing/2014/main" id="{FE385F6E-CA59-470E-B2EE-A9275BD02513}"/>
              </a:ext>
            </a:extLst>
          </p:cNvPr>
          <p:cNvSpPr>
            <a:spLocks noGrp="1"/>
          </p:cNvSpPr>
          <p:nvPr>
            <p:ph type="clipArt" sz="quarter" idx="17" hasCustomPrompt="1"/>
          </p:nvPr>
        </p:nvSpPr>
        <p:spPr>
          <a:xfrm>
            <a:off x="10085832" y="2459736"/>
            <a:ext cx="685800" cy="685800"/>
          </a:xfrm>
        </p:spPr>
        <p:txBody>
          <a:bodyPr>
            <a:normAutofit/>
          </a:bodyPr>
          <a:lstStyle>
            <a:lvl1pPr>
              <a:defRPr sz="1000"/>
            </a:lvl1pPr>
          </a:lstStyle>
          <a:p>
            <a:r>
              <a:rPr lang="en-US" dirty="0"/>
              <a:t>Icon</a:t>
            </a:r>
          </a:p>
        </p:txBody>
      </p:sp>
      <p:sp>
        <p:nvSpPr>
          <p:cNvPr id="44" name="Text Placeholder 34">
            <a:extLst>
              <a:ext uri="{FF2B5EF4-FFF2-40B4-BE49-F238E27FC236}">
                <a16:creationId xmlns:a16="http://schemas.microsoft.com/office/drawing/2014/main" id="{ED597C6A-309C-4388-AD51-3CA4C7D32298}"/>
              </a:ext>
            </a:extLst>
          </p:cNvPr>
          <p:cNvSpPr>
            <a:spLocks noGrp="1"/>
          </p:cNvSpPr>
          <p:nvPr>
            <p:ph type="body" sz="quarter" idx="26" hasCustomPrompt="1"/>
          </p:nvPr>
        </p:nvSpPr>
        <p:spPr>
          <a:xfrm>
            <a:off x="9610344" y="3359348"/>
            <a:ext cx="1645920" cy="310896"/>
          </a:xfrm>
        </p:spPr>
        <p:txBody>
          <a:bodyPr>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5" name="Text Placeholder 36">
            <a:extLst>
              <a:ext uri="{FF2B5EF4-FFF2-40B4-BE49-F238E27FC236}">
                <a16:creationId xmlns:a16="http://schemas.microsoft.com/office/drawing/2014/main" id="{4FAEDD7A-7EFF-4683-B485-0E7C891E8465}"/>
              </a:ext>
            </a:extLst>
          </p:cNvPr>
          <p:cNvSpPr>
            <a:spLocks noGrp="1"/>
          </p:cNvSpPr>
          <p:nvPr>
            <p:ph type="body" sz="quarter" idx="27" hasCustomPrompt="1"/>
          </p:nvPr>
        </p:nvSpPr>
        <p:spPr>
          <a:xfrm>
            <a:off x="96103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7865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cxnSp>
        <p:nvCxnSpPr>
          <p:cNvPr id="17" name="Straight Connector 16">
            <a:extLst>
              <a:ext uri="{FF2B5EF4-FFF2-40B4-BE49-F238E27FC236}">
                <a16:creationId xmlns:a16="http://schemas.microsoft.com/office/drawing/2014/main" id="{63BA1E84-270B-4FFF-AE2D-1118555EA543}"/>
              </a:ext>
              <a:ext uri="{C183D7F6-B498-43B3-948B-1728B52AA6E4}">
                <adec:decorative xmlns:adec="http://schemas.microsoft.com/office/drawing/2017/decorative" val="1"/>
              </a:ext>
            </a:extLst>
          </p:cNvPr>
          <p:cNvCxnSpPr>
            <a:cxnSpLocks/>
          </p:cNvCxnSpPr>
          <p:nvPr userDrawn="1"/>
        </p:nvCxnSpPr>
        <p:spPr>
          <a:xfrm>
            <a:off x="838200" y="3492029"/>
            <a:ext cx="1045824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276568E-688A-4E48-A2E2-309074BB84F4}"/>
              </a:ext>
            </a:extLst>
          </p:cNvPr>
          <p:cNvSpPr>
            <a:spLocks noGrp="1"/>
          </p:cNvSpPr>
          <p:nvPr>
            <p:ph type="body" sz="quarter" idx="13" hasCustomPrompt="1"/>
          </p:nvPr>
        </p:nvSpPr>
        <p:spPr>
          <a:xfrm>
            <a:off x="8412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2" name="Text Placeholder 18">
            <a:extLst>
              <a:ext uri="{FF2B5EF4-FFF2-40B4-BE49-F238E27FC236}">
                <a16:creationId xmlns:a16="http://schemas.microsoft.com/office/drawing/2014/main" id="{F7B45EFE-7518-4339-BC12-BDB6AE6B455D}"/>
              </a:ext>
            </a:extLst>
          </p:cNvPr>
          <p:cNvSpPr>
            <a:spLocks noGrp="1"/>
          </p:cNvSpPr>
          <p:nvPr>
            <p:ph type="body" sz="quarter" idx="15" hasCustomPrompt="1"/>
          </p:nvPr>
        </p:nvSpPr>
        <p:spPr>
          <a:xfrm>
            <a:off x="49560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4" name="Text Placeholder 18">
            <a:extLst>
              <a:ext uri="{FF2B5EF4-FFF2-40B4-BE49-F238E27FC236}">
                <a16:creationId xmlns:a16="http://schemas.microsoft.com/office/drawing/2014/main" id="{90914F75-CCEE-4A83-B123-C63AEE559134}"/>
              </a:ext>
            </a:extLst>
          </p:cNvPr>
          <p:cNvSpPr>
            <a:spLocks noGrp="1"/>
          </p:cNvSpPr>
          <p:nvPr>
            <p:ph type="body" sz="quarter" idx="17" hasCustomPrompt="1"/>
          </p:nvPr>
        </p:nvSpPr>
        <p:spPr>
          <a:xfrm>
            <a:off x="9061704"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1" name="Text Placeholder 20">
            <a:extLst>
              <a:ext uri="{FF2B5EF4-FFF2-40B4-BE49-F238E27FC236}">
                <a16:creationId xmlns:a16="http://schemas.microsoft.com/office/drawing/2014/main" id="{9F457D21-9E5C-42C3-B963-EB5C573E471B}"/>
              </a:ext>
            </a:extLst>
          </p:cNvPr>
          <p:cNvSpPr>
            <a:spLocks noGrp="1"/>
          </p:cNvSpPr>
          <p:nvPr>
            <p:ph type="body" sz="quarter" idx="14" hasCustomPrompt="1"/>
          </p:nvPr>
        </p:nvSpPr>
        <p:spPr>
          <a:xfrm>
            <a:off x="1069848" y="2825496"/>
            <a:ext cx="1828800" cy="310896"/>
          </a:xfrm>
        </p:spPr>
        <p:txBody>
          <a:bodyPr anchor="ctr" anchorCtr="1">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3" name="Text Placeholder 20">
            <a:extLst>
              <a:ext uri="{FF2B5EF4-FFF2-40B4-BE49-F238E27FC236}">
                <a16:creationId xmlns:a16="http://schemas.microsoft.com/office/drawing/2014/main" id="{85718815-3BB8-4E88-99D1-02A1711B5F1B}"/>
              </a:ext>
            </a:extLst>
          </p:cNvPr>
          <p:cNvSpPr>
            <a:spLocks noGrp="1"/>
          </p:cNvSpPr>
          <p:nvPr>
            <p:ph type="body" sz="quarter" idx="16" hasCustomPrompt="1"/>
          </p:nvPr>
        </p:nvSpPr>
        <p:spPr>
          <a:xfrm>
            <a:off x="5175504" y="2816352"/>
            <a:ext cx="1828800" cy="310896"/>
          </a:xfrm>
        </p:spPr>
        <p:txBody>
          <a:bodyPr anchor="ctr" anchorCtr="1">
            <a:noAutofit/>
          </a:bodyPr>
          <a:lstStyle>
            <a:lvl1pPr marL="0" indent="0" algn="ctr">
              <a:buNone/>
              <a:defRPr sz="1400" b="1">
                <a:solidFill>
                  <a:schemeClr val="accent3"/>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5" name="Text Placeholder 20">
            <a:extLst>
              <a:ext uri="{FF2B5EF4-FFF2-40B4-BE49-F238E27FC236}">
                <a16:creationId xmlns:a16="http://schemas.microsoft.com/office/drawing/2014/main" id="{A2791BA3-A25E-47AA-BE4F-061E39494562}"/>
              </a:ext>
            </a:extLst>
          </p:cNvPr>
          <p:cNvSpPr>
            <a:spLocks noGrp="1"/>
          </p:cNvSpPr>
          <p:nvPr>
            <p:ph type="body" sz="quarter" idx="18" hasCustomPrompt="1"/>
          </p:nvPr>
        </p:nvSpPr>
        <p:spPr>
          <a:xfrm>
            <a:off x="9281160" y="2825496"/>
            <a:ext cx="1828800" cy="310896"/>
          </a:xfrm>
        </p:spPr>
        <p:txBody>
          <a:bodyPr anchor="ctr" anchorCtr="1">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7" name="Text Placeholder 20">
            <a:extLst>
              <a:ext uri="{FF2B5EF4-FFF2-40B4-BE49-F238E27FC236}">
                <a16:creationId xmlns:a16="http://schemas.microsoft.com/office/drawing/2014/main" id="{A7F9C1F7-7C6C-4753-971D-57FC507D0C24}"/>
              </a:ext>
            </a:extLst>
          </p:cNvPr>
          <p:cNvSpPr>
            <a:spLocks noGrp="1"/>
          </p:cNvSpPr>
          <p:nvPr>
            <p:ph type="body" sz="quarter" idx="20" hasCustomPrompt="1"/>
          </p:nvPr>
        </p:nvSpPr>
        <p:spPr>
          <a:xfrm>
            <a:off x="3127248" y="3895344"/>
            <a:ext cx="1828800" cy="310896"/>
          </a:xfrm>
        </p:spPr>
        <p:txBody>
          <a:bodyPr anchor="ctr" anchorCtr="1">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9" name="Text Placeholder 20">
            <a:extLst>
              <a:ext uri="{FF2B5EF4-FFF2-40B4-BE49-F238E27FC236}">
                <a16:creationId xmlns:a16="http://schemas.microsoft.com/office/drawing/2014/main" id="{25B6F234-5859-479D-A644-428DF6706712}"/>
              </a:ext>
            </a:extLst>
          </p:cNvPr>
          <p:cNvSpPr>
            <a:spLocks noGrp="1"/>
          </p:cNvSpPr>
          <p:nvPr>
            <p:ph type="body" sz="quarter" idx="22" hasCustomPrompt="1"/>
          </p:nvPr>
        </p:nvSpPr>
        <p:spPr>
          <a:xfrm>
            <a:off x="7232904" y="3895344"/>
            <a:ext cx="1828800" cy="310896"/>
          </a:xfrm>
        </p:spPr>
        <p:txBody>
          <a:bodyPr anchor="ctr" anchorCtr="1">
            <a:noAutofit/>
          </a:bodyPr>
          <a:lstStyle>
            <a:lvl1pPr marL="0" indent="0" algn="ctr">
              <a:buNone/>
              <a:defRPr sz="1400" b="1">
                <a:solidFill>
                  <a:schemeClr val="accent5"/>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6" name="Text Placeholder 18">
            <a:extLst>
              <a:ext uri="{FF2B5EF4-FFF2-40B4-BE49-F238E27FC236}">
                <a16:creationId xmlns:a16="http://schemas.microsoft.com/office/drawing/2014/main" id="{241AC019-59F4-46A4-A11D-8961BADF3B90}"/>
              </a:ext>
            </a:extLst>
          </p:cNvPr>
          <p:cNvSpPr>
            <a:spLocks noGrp="1"/>
          </p:cNvSpPr>
          <p:nvPr>
            <p:ph type="body" sz="quarter" idx="19" hasCustomPrompt="1"/>
          </p:nvPr>
        </p:nvSpPr>
        <p:spPr>
          <a:xfrm>
            <a:off x="2898648"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8" name="Text Placeholder 18">
            <a:extLst>
              <a:ext uri="{FF2B5EF4-FFF2-40B4-BE49-F238E27FC236}">
                <a16:creationId xmlns:a16="http://schemas.microsoft.com/office/drawing/2014/main" id="{BDB73453-5E3B-4D0C-A15D-1D4D97053A58}"/>
              </a:ext>
            </a:extLst>
          </p:cNvPr>
          <p:cNvSpPr>
            <a:spLocks noGrp="1"/>
          </p:cNvSpPr>
          <p:nvPr>
            <p:ph type="body" sz="quarter" idx="21" hasCustomPrompt="1"/>
          </p:nvPr>
        </p:nvSpPr>
        <p:spPr>
          <a:xfrm>
            <a:off x="6986016"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26723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584448" y="365125"/>
            <a:ext cx="8353426" cy="1325563"/>
          </a:xfrm>
        </p:spPr>
        <p:txBody>
          <a:bodyPr>
            <a:normAutofit/>
          </a:bodyPr>
          <a:lstStyle>
            <a:lvl1pPr>
              <a:defRPr sz="3000" baseline="0"/>
            </a:lvl1pPr>
          </a:lstStyle>
          <a:p>
            <a:r>
              <a:rPr lang="en-US" dirty="0"/>
              <a:t>Click to edit Master title style</a:t>
            </a:r>
          </a:p>
        </p:txBody>
      </p:sp>
      <p:sp>
        <p:nvSpPr>
          <p:cNvPr id="11" name="Picture Placeholder 10">
            <a:extLst>
              <a:ext uri="{FF2B5EF4-FFF2-40B4-BE49-F238E27FC236}">
                <a16:creationId xmlns:a16="http://schemas.microsoft.com/office/drawing/2014/main" id="{9D9DEB19-D619-47AB-BE94-FA3DDA460083}"/>
              </a:ext>
            </a:extLst>
          </p:cNvPr>
          <p:cNvSpPr>
            <a:spLocks noGrp="1"/>
          </p:cNvSpPr>
          <p:nvPr>
            <p:ph type="pic" sz="quarter" idx="13"/>
          </p:nvPr>
        </p:nvSpPr>
        <p:spPr>
          <a:xfrm>
            <a:off x="0" y="0"/>
            <a:ext cx="3044952" cy="6858000"/>
          </a:xfrm>
          <a:solidFill>
            <a:schemeClr val="accent5"/>
          </a:solidFill>
        </p:spPr>
        <p:txBody>
          <a:bodyPr/>
          <a:lstStyle/>
          <a:p>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3584448"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584448"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7543800"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543800"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lvl1pPr>
              <a:defRPr>
                <a:solidFill>
                  <a:schemeClr val="bg1"/>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2" name="Bottom Right">
            <a:extLst>
              <a:ext uri="{FF2B5EF4-FFF2-40B4-BE49-F238E27FC236}">
                <a16:creationId xmlns:a16="http://schemas.microsoft.com/office/drawing/2014/main" id="{1667A1E8-3018-4001-B0FE-0B432613216B}"/>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13" name="Graphic 157">
              <a:extLst>
                <a:ext uri="{FF2B5EF4-FFF2-40B4-BE49-F238E27FC236}">
                  <a16:creationId xmlns:a16="http://schemas.microsoft.com/office/drawing/2014/main" id="{5AFF63E6-DC17-46C3-B823-1137AE864902}"/>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5" name="Freeform: Shape 24">
                <a:extLst>
                  <a:ext uri="{FF2B5EF4-FFF2-40B4-BE49-F238E27FC236}">
                    <a16:creationId xmlns:a16="http://schemas.microsoft.com/office/drawing/2014/main" id="{337E26D2-F396-484E-B772-EDD11744E222}"/>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25">
                <a:extLst>
                  <a:ext uri="{FF2B5EF4-FFF2-40B4-BE49-F238E27FC236}">
                    <a16:creationId xmlns:a16="http://schemas.microsoft.com/office/drawing/2014/main" id="{7BD51612-9C68-492F-8EDA-AC9CD665B42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26">
                <a:extLst>
                  <a:ext uri="{FF2B5EF4-FFF2-40B4-BE49-F238E27FC236}">
                    <a16:creationId xmlns:a16="http://schemas.microsoft.com/office/drawing/2014/main" id="{E200DEED-F771-4E37-B642-842E84B1043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0">
                <a:extLst>
                  <a:ext uri="{FF2B5EF4-FFF2-40B4-BE49-F238E27FC236}">
                    <a16:creationId xmlns:a16="http://schemas.microsoft.com/office/drawing/2014/main" id="{9BBD781A-81EA-4C52-B45D-365CF3F5138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9" name="Freeform: Shape 31">
                <a:extLst>
                  <a:ext uri="{FF2B5EF4-FFF2-40B4-BE49-F238E27FC236}">
                    <a16:creationId xmlns:a16="http://schemas.microsoft.com/office/drawing/2014/main" id="{731704AC-9126-464E-93BF-913A8724D55E}"/>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0" name="Freeform: Shape 32">
                <a:extLst>
                  <a:ext uri="{FF2B5EF4-FFF2-40B4-BE49-F238E27FC236}">
                    <a16:creationId xmlns:a16="http://schemas.microsoft.com/office/drawing/2014/main" id="{E9C4B9D4-017F-48C9-83EE-067D4C23D56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1" name="Freeform: Shape 36">
                <a:extLst>
                  <a:ext uri="{FF2B5EF4-FFF2-40B4-BE49-F238E27FC236}">
                    <a16:creationId xmlns:a16="http://schemas.microsoft.com/office/drawing/2014/main" id="{A2549C88-4C09-431B-A746-6BB8F330F56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4" name="Freeform: Shape 23">
              <a:extLst>
                <a:ext uri="{FF2B5EF4-FFF2-40B4-BE49-F238E27FC236}">
                  <a16:creationId xmlns:a16="http://schemas.microsoft.com/office/drawing/2014/main" id="{B09360BE-E702-4312-BDC3-0EE642278E5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30378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383280" y="365125"/>
            <a:ext cx="8353426" cy="1325563"/>
          </a:xfrm>
        </p:spPr>
        <p:txBody>
          <a:bodyPr/>
          <a:lstStyle>
            <a:lvl1pPr>
              <a:defRPr baseline="0"/>
            </a:lvl1pPr>
          </a:lstStyle>
          <a:p>
            <a:r>
              <a:rPr lang="en-US" dirty="0"/>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3382963"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382963"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330156"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334125"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05BF5CB-E607-49B6-8E54-0228DEF8D73E}"/>
              </a:ext>
            </a:extLst>
          </p:cNvPr>
          <p:cNvSpPr>
            <a:spLocks noGrp="1"/>
          </p:cNvSpPr>
          <p:nvPr>
            <p:ph type="body" sz="quarter" idx="14"/>
          </p:nvPr>
        </p:nvSpPr>
        <p:spPr>
          <a:xfrm>
            <a:off x="9277350" y="170021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24901FC4-51BF-47FB-B851-F155DE9683EB}"/>
              </a:ext>
            </a:extLst>
          </p:cNvPr>
          <p:cNvSpPr>
            <a:spLocks noGrp="1"/>
          </p:cNvSpPr>
          <p:nvPr>
            <p:ph sz="quarter" idx="15"/>
          </p:nvPr>
        </p:nvSpPr>
        <p:spPr>
          <a:xfrm>
            <a:off x="9277350" y="252412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4" name="Top Right">
            <a:extLst>
              <a:ext uri="{FF2B5EF4-FFF2-40B4-BE49-F238E27FC236}">
                <a16:creationId xmlns:a16="http://schemas.microsoft.com/office/drawing/2014/main" id="{5AFEAD74-7425-4451-A543-90F45CAA4785}"/>
              </a:ext>
              <a:ext uri="{C183D7F6-B498-43B3-948B-1728B52AA6E4}">
                <adec:decorative xmlns:adec="http://schemas.microsoft.com/office/drawing/2017/decorative" val="1"/>
              </a:ext>
            </a:extLst>
          </p:cNvPr>
          <p:cNvGrpSpPr/>
          <p:nvPr userDrawn="1"/>
        </p:nvGrpSpPr>
        <p:grpSpPr>
          <a:xfrm>
            <a:off x="10849" y="-1"/>
            <a:ext cx="3877660" cy="5906585"/>
            <a:chOff x="10849" y="-3086"/>
            <a:chExt cx="2198951" cy="3349518"/>
          </a:xfrm>
        </p:grpSpPr>
        <p:sp>
          <p:nvSpPr>
            <p:cNvPr id="15" name="Freeform: Shape 9">
              <a:extLst>
                <a:ext uri="{FF2B5EF4-FFF2-40B4-BE49-F238E27FC236}">
                  <a16:creationId xmlns:a16="http://schemas.microsoft.com/office/drawing/2014/main" id="{A0739BDD-AE24-4A98-99C5-D6619F67A509}"/>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FEFC06E6-3363-4CDB-B79D-CCF531848BB5}"/>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B90FB7A8-0E58-4D7D-A300-987F589B44E2}"/>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36269E94-7431-4473-8972-931287C80A43}"/>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808D1C61-DD5B-416A-9D5F-C40FD977839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94CB37AC-18BA-4C73-AE9D-1EAFBF960AE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25C8DE62-8360-46F6-B646-7EB8E119A2D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57E333B6-C870-4773-862B-65B9C65AF1ED}"/>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66282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748272" y="401416"/>
            <a:ext cx="4572000" cy="1325563"/>
          </a:xfrm>
        </p:spPr>
        <p:txBody>
          <a:bodyPr anchor="b" anchorCtr="0">
            <a:normAutofit/>
          </a:bodyPr>
          <a:lstStyle>
            <a:lvl1pPr>
              <a:defRPr sz="3000" baseline="0"/>
            </a:lvl1pPr>
          </a:lstStyle>
          <a:p>
            <a:r>
              <a:rPr lang="en-US" dirty="0"/>
              <a:t>CLICK TO EDIT MASTER TITLE STYLE</a:t>
            </a:r>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0" y="0"/>
            <a:ext cx="4059936" cy="6858000"/>
          </a:xfrm>
          <a:solidFill>
            <a:schemeClr val="accent5"/>
          </a:solidFill>
        </p:spPr>
        <p:txBody>
          <a:bodyPr/>
          <a:lstStyle/>
          <a:p>
            <a:endParaRPr lang="en-US" dirty="0"/>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2048256" y="1412748"/>
            <a:ext cx="4041648" cy="4032504"/>
          </a:xfrm>
          <a:solidFill>
            <a:schemeClr val="accent5"/>
          </a:solidFill>
          <a:ln w="101600">
            <a:solidFill>
              <a:schemeClr val="bg1"/>
            </a:solidFill>
          </a:ln>
        </p:spPr>
        <p:txBody>
          <a:bodyPr/>
          <a:lstStyle/>
          <a:p>
            <a:endParaRPr lang="en-US" dirty="0"/>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6748272" y="2084832"/>
            <a:ext cx="4572000" cy="4134993"/>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6">
            <a:extLst>
              <a:ext uri="{FF2B5EF4-FFF2-40B4-BE49-F238E27FC236}">
                <a16:creationId xmlns:a16="http://schemas.microsoft.com/office/drawing/2014/main" id="{60A5D944-41DB-4CFC-97C1-6C7FF8DF373A}"/>
              </a:ext>
            </a:extLst>
          </p:cNvPr>
          <p:cNvSpPr>
            <a:spLocks noGrp="1"/>
          </p:cNvSpPr>
          <p:nvPr>
            <p:ph type="dt" sz="half" idx="14"/>
          </p:nvPr>
        </p:nvSpPr>
        <p:spPr>
          <a:xfrm>
            <a:off x="838200" y="6356350"/>
            <a:ext cx="2743200" cy="365125"/>
          </a:xfrm>
        </p:spPr>
        <p:txBody>
          <a:bodyPr/>
          <a:lstStyle>
            <a:lvl1pPr>
              <a:defRPr>
                <a:solidFill>
                  <a:schemeClr val="bg1"/>
                </a:solidFill>
              </a:defRPr>
            </a:lvl1pPr>
          </a:lstStyle>
          <a:p>
            <a:r>
              <a:rPr lang="en-US"/>
              <a:t>20XX</a:t>
            </a:r>
            <a:endParaRPr lang="en-US" dirty="0"/>
          </a:p>
        </p:txBody>
      </p:sp>
      <p:sp>
        <p:nvSpPr>
          <p:cNvPr id="11" name="Footer Placeholder 7">
            <a:extLst>
              <a:ext uri="{FF2B5EF4-FFF2-40B4-BE49-F238E27FC236}">
                <a16:creationId xmlns:a16="http://schemas.microsoft.com/office/drawing/2014/main" id="{C52FEBB2-7D11-41E4-8284-A3119240C7F0}"/>
              </a:ext>
            </a:extLst>
          </p:cNvPr>
          <p:cNvSpPr>
            <a:spLocks noGrp="1"/>
          </p:cNvSpPr>
          <p:nvPr>
            <p:ph type="ftr" sz="quarter" idx="15"/>
          </p:nvPr>
        </p:nvSpPr>
        <p:spPr>
          <a:xfrm>
            <a:off x="4038600" y="6356350"/>
            <a:ext cx="4114800" cy="365125"/>
          </a:xfrm>
        </p:spPr>
        <p:txBody>
          <a:bodyPr/>
          <a:lstStyle/>
          <a:p>
            <a:r>
              <a:rPr lang="en-US" dirty="0"/>
              <a:t>Presentation title</a:t>
            </a:r>
          </a:p>
        </p:txBody>
      </p:sp>
      <p:sp>
        <p:nvSpPr>
          <p:cNvPr id="12" name="Slide Number Placeholder 8">
            <a:extLst>
              <a:ext uri="{FF2B5EF4-FFF2-40B4-BE49-F238E27FC236}">
                <a16:creationId xmlns:a16="http://schemas.microsoft.com/office/drawing/2014/main" id="{7D4BD90C-0DE3-488B-B828-BDBF5717EA82}"/>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158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2606040"/>
            <a:ext cx="3924300" cy="1325563"/>
          </a:xfrm>
        </p:spPr>
        <p:txBody>
          <a:bodyPr>
            <a:noAutofit/>
          </a:bodyPr>
          <a:lstStyle>
            <a:lvl1pPr>
              <a:defRPr sz="36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4105656"/>
            <a:ext cx="2552700" cy="2066071"/>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6">
            <a:extLst>
              <a:ext uri="{FF2B5EF4-FFF2-40B4-BE49-F238E27FC236}">
                <a16:creationId xmlns:a16="http://schemas.microsoft.com/office/drawing/2014/main" id="{8B39AA2A-DA2A-4F98-A265-15F8F0D8D450}"/>
              </a:ext>
            </a:extLst>
          </p:cNvPr>
          <p:cNvSpPr>
            <a:spLocks noGrp="1"/>
          </p:cNvSpPr>
          <p:nvPr>
            <p:ph type="dt" sz="half" idx="17"/>
          </p:nvPr>
        </p:nvSpPr>
        <p:spPr>
          <a:xfrm>
            <a:off x="841248" y="6356350"/>
            <a:ext cx="1828800" cy="365125"/>
          </a:xfrm>
        </p:spPr>
        <p:txBody>
          <a:bodyPr/>
          <a:lstStyle/>
          <a:p>
            <a:r>
              <a:rPr lang="en-US"/>
              <a:t>20XX</a:t>
            </a:r>
            <a:endParaRPr lang="en-US" dirty="0"/>
          </a:p>
        </p:txBody>
      </p:sp>
      <p:sp>
        <p:nvSpPr>
          <p:cNvPr id="13" name="Footer Placeholder 7">
            <a:extLst>
              <a:ext uri="{FF2B5EF4-FFF2-40B4-BE49-F238E27FC236}">
                <a16:creationId xmlns:a16="http://schemas.microsoft.com/office/drawing/2014/main" id="{D4140094-ECC6-407A-A2FF-98257769FD7C}"/>
              </a:ext>
            </a:extLst>
          </p:cNvPr>
          <p:cNvSpPr>
            <a:spLocks noGrp="1"/>
          </p:cNvSpPr>
          <p:nvPr>
            <p:ph type="ftr" sz="quarter" idx="14"/>
          </p:nvPr>
        </p:nvSpPr>
        <p:spPr>
          <a:xfrm>
            <a:off x="3157232" y="6356350"/>
            <a:ext cx="2743200" cy="365125"/>
          </a:xfrm>
        </p:spPr>
        <p:txBody>
          <a:bodyPr/>
          <a:lstStyle>
            <a:lvl1pPr algn="r">
              <a:defRPr/>
            </a:lvl1pPr>
          </a:lstStyle>
          <a:p>
            <a:r>
              <a:rPr lang="en-US" dirty="0"/>
              <a:t>Presentation title</a:t>
            </a:r>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6092952" y="0"/>
            <a:ext cx="6099048" cy="6858000"/>
          </a:xfrm>
          <a:solidFill>
            <a:schemeClr val="accent5"/>
          </a:solidFill>
        </p:spPr>
        <p:txBody>
          <a:bodyPr/>
          <a:lstStyle/>
          <a:p>
            <a:endParaRPr lang="en-US" dirty="0"/>
          </a:p>
        </p:txBody>
      </p:sp>
      <p:sp>
        <p:nvSpPr>
          <p:cNvPr id="11" name="Slide Number Placeholder 8">
            <a:extLst>
              <a:ext uri="{FF2B5EF4-FFF2-40B4-BE49-F238E27FC236}">
                <a16:creationId xmlns:a16="http://schemas.microsoft.com/office/drawing/2014/main" id="{56CC7D2E-562C-4512-9957-8C1B0A06F628}"/>
              </a:ext>
            </a:extLst>
          </p:cNvPr>
          <p:cNvSpPr>
            <a:spLocks noGrp="1"/>
          </p:cNvSpPr>
          <p:nvPr>
            <p:ph type="sldNum" sz="quarter" idx="16"/>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grpSp>
        <p:nvGrpSpPr>
          <p:cNvPr id="14" name="Top Right">
            <a:extLst>
              <a:ext uri="{FF2B5EF4-FFF2-40B4-BE49-F238E27FC236}">
                <a16:creationId xmlns:a16="http://schemas.microsoft.com/office/drawing/2014/main" id="{7DCF5A23-16BE-4FF7-8562-4B9CD64FB2DE}"/>
              </a:ext>
              <a:ext uri="{C183D7F6-B498-43B3-948B-1728B52AA6E4}">
                <adec:decorative xmlns:adec="http://schemas.microsoft.com/office/drawing/2017/decorative" val="1"/>
              </a:ext>
            </a:extLst>
          </p:cNvPr>
          <p:cNvGrpSpPr/>
          <p:nvPr userDrawn="1"/>
        </p:nvGrpSpPr>
        <p:grpSpPr>
          <a:xfrm>
            <a:off x="10850" y="-1"/>
            <a:ext cx="2768446" cy="4486275"/>
            <a:chOff x="10849" y="-3086"/>
            <a:chExt cx="2198951" cy="3349518"/>
          </a:xfrm>
        </p:grpSpPr>
        <p:sp>
          <p:nvSpPr>
            <p:cNvPr id="15" name="Freeform: Shape 9">
              <a:extLst>
                <a:ext uri="{FF2B5EF4-FFF2-40B4-BE49-F238E27FC236}">
                  <a16:creationId xmlns:a16="http://schemas.microsoft.com/office/drawing/2014/main" id="{930E8856-48C1-4FFD-9BC1-360BCDEC04B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0950DAF3-AE2C-43D7-884D-F377394DBC5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49552E91-169E-43A2-8337-361B09B2ECE1}"/>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4F38336D-53FF-4098-A32C-E01EF18D47C5}"/>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C78446BA-74A6-401A-BC2F-8B0BB17F7E1D}"/>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3C401887-78BB-448B-80F1-C8D99C8F25B4}"/>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44DEADB1-ECC3-4C91-8A42-4B8440DEA49B}"/>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47CC59C4-2B0F-4C73-ABC9-BB2A900B44A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95923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39E44-C8F5-4FD0-8345-FA295CEA603C}"/>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6" name="Rectangle 5">
            <a:extLst>
              <a:ext uri="{FF2B5EF4-FFF2-40B4-BE49-F238E27FC236}">
                <a16:creationId xmlns:a16="http://schemas.microsoft.com/office/drawing/2014/main" id="{858B0A9B-526A-4C0F-9112-3130C41A5DD8}"/>
              </a:ext>
            </a:extLst>
          </p:cNvPr>
          <p:cNvSpPr/>
          <p:nvPr userDrawn="1"/>
        </p:nvSpPr>
        <p:spPr>
          <a:xfrm>
            <a:off x="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0B472D-4A4C-4AF9-86F1-E43C02D1B18D}"/>
              </a:ext>
            </a:extLst>
          </p:cNvPr>
          <p:cNvSpPr/>
          <p:nvPr userDrawn="1"/>
        </p:nvSpPr>
        <p:spPr>
          <a:xfrm>
            <a:off x="4044950" y="7628569"/>
            <a:ext cx="4038600" cy="1645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5B530FA-24B1-40EC-A3FE-19C912C40F2C}"/>
              </a:ext>
            </a:extLst>
          </p:cNvPr>
          <p:cNvSpPr/>
          <p:nvPr userDrawn="1"/>
        </p:nvSpPr>
        <p:spPr>
          <a:xfrm>
            <a:off x="811530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39AFF2-4D18-4B42-A6B8-58FABF72093B}"/>
              </a:ext>
            </a:extLst>
          </p:cNvPr>
          <p:cNvSpPr/>
          <p:nvPr userDrawn="1"/>
        </p:nvSpPr>
        <p:spPr>
          <a:xfrm>
            <a:off x="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4E7FA2-CE13-4C5E-96C1-770D8B206A7A}"/>
              </a:ext>
            </a:extLst>
          </p:cNvPr>
          <p:cNvSpPr/>
          <p:nvPr userDrawn="1"/>
        </p:nvSpPr>
        <p:spPr>
          <a:xfrm>
            <a:off x="3048001" y="-984316"/>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67F1754-1A1C-4B4B-96CE-B31AB810622B}"/>
              </a:ext>
            </a:extLst>
          </p:cNvPr>
          <p:cNvSpPr/>
          <p:nvPr userDrawn="1"/>
        </p:nvSpPr>
        <p:spPr>
          <a:xfrm>
            <a:off x="609600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CA747AC-FBCD-401F-85D9-F585917BEF6B}"/>
              </a:ext>
            </a:extLst>
          </p:cNvPr>
          <p:cNvSpPr/>
          <p:nvPr userDrawn="1"/>
        </p:nvSpPr>
        <p:spPr>
          <a:xfrm>
            <a:off x="9143999" y="-989389"/>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43841-AE0F-41C9-97CC-D11B02495FEA}"/>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Top Right">
            <a:extLst>
              <a:ext uri="{FF2B5EF4-FFF2-40B4-BE49-F238E27FC236}">
                <a16:creationId xmlns:a16="http://schemas.microsoft.com/office/drawing/2014/main" id="{BACCE7B0-8D06-4252-8429-A339167D208C}"/>
              </a:ext>
              <a:ext uri="{C183D7F6-B498-43B3-948B-1728B52AA6E4}">
                <adec:decorative xmlns:adec="http://schemas.microsoft.com/office/drawing/2017/decorative" val="1"/>
              </a:ext>
            </a:extLst>
          </p:cNvPr>
          <p:cNvGrpSpPr/>
          <p:nvPr userDrawn="1"/>
        </p:nvGrpSpPr>
        <p:grpSpPr>
          <a:xfrm rot="10800000">
            <a:off x="1975339" y="2702248"/>
            <a:ext cx="2062373" cy="4155752"/>
            <a:chOff x="10849" y="15178"/>
            <a:chExt cx="2198951" cy="3331254"/>
          </a:xfrm>
        </p:grpSpPr>
        <p:sp>
          <p:nvSpPr>
            <p:cNvPr id="12" name="Freeform: Shape 10">
              <a:extLst>
                <a:ext uri="{FF2B5EF4-FFF2-40B4-BE49-F238E27FC236}">
                  <a16:creationId xmlns:a16="http://schemas.microsoft.com/office/drawing/2014/main" id="{23D7796B-4F31-43D2-9935-135F7251B35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023B3E92-CF7A-41F8-A5D4-FDD8C26708D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2194F273-6079-4D58-A510-0EBF4227520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AEC3FE6A-D4E9-4F9B-B689-9C5BF9326B6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B52D8E87-7BE8-4B9B-B18D-68C99705EEC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6958AF13-A360-492B-8F33-E0608A11E67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337AF046-BF07-462B-82F1-2215317CC3A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2552700" cy="1325563"/>
          </a:xfrm>
        </p:spPr>
        <p:txBody>
          <a:bodyPr>
            <a:no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3"/>
            <a:ext cx="2552700" cy="2696918"/>
          </a:xfrm>
        </p:spPr>
        <p:txBody>
          <a:bodyPr>
            <a:normAutofit/>
          </a:bodyPr>
          <a:lstStyle>
            <a:lvl1pPr marL="0" indent="0">
              <a:lnSpc>
                <a:spcPts val="2200"/>
              </a:lnSpc>
              <a:buFont typeface="Arial" panose="020B0604020202020204" pitchFamily="34" charset="0"/>
              <a:buNone/>
              <a:defRPr sz="1600"/>
            </a:lvl1pPr>
            <a:lvl2pPr marL="457200" indent="0">
              <a:lnSpc>
                <a:spcPts val="2200"/>
              </a:lnSpc>
              <a:buFont typeface="Arial" panose="020B0604020202020204" pitchFamily="34" charset="0"/>
              <a:buNone/>
              <a:defRPr sz="1600"/>
            </a:lvl2pPr>
            <a:lvl3pPr marL="914400" indent="0">
              <a:lnSpc>
                <a:spcPts val="2200"/>
              </a:lnSpc>
              <a:buFont typeface="Arial" panose="020B0604020202020204" pitchFamily="34" charset="0"/>
              <a:buNone/>
              <a:defRPr sz="1600"/>
            </a:lvl3pPr>
            <a:lvl4pPr marL="1371600" indent="0">
              <a:lnSpc>
                <a:spcPts val="2200"/>
              </a:lnSpc>
              <a:buFont typeface="Arial" panose="020B0604020202020204" pitchFamily="34" charset="0"/>
              <a:buNone/>
              <a:defRPr sz="1600"/>
            </a:lvl4pPr>
            <a:lvl5pPr marL="1828800" indent="0">
              <a:lnSpc>
                <a:spcPts val="2200"/>
              </a:lnSpc>
              <a:buFont typeface="Arial" panose="020B0604020202020204" pitchFamily="34" charse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6">
            <a:extLst>
              <a:ext uri="{FF2B5EF4-FFF2-40B4-BE49-F238E27FC236}">
                <a16:creationId xmlns:a16="http://schemas.microsoft.com/office/drawing/2014/main" id="{A1F8D2B3-30A8-4B83-A5C0-C99EF8934201}"/>
              </a:ext>
            </a:extLst>
          </p:cNvPr>
          <p:cNvSpPr>
            <a:spLocks noGrp="1"/>
          </p:cNvSpPr>
          <p:nvPr>
            <p:ph type="dt" sz="half" idx="12"/>
          </p:nvPr>
        </p:nvSpPr>
        <p:spPr>
          <a:xfrm>
            <a:off x="838200" y="6356350"/>
            <a:ext cx="2743200" cy="365125"/>
          </a:xfrm>
        </p:spPr>
        <p:txBody>
          <a:bodyPr/>
          <a:lstStyle/>
          <a:p>
            <a:r>
              <a:rPr lang="en-US"/>
              <a:t>20XX</a:t>
            </a:r>
            <a:endParaRPr lang="en-US" dirty="0"/>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4035552" y="0"/>
            <a:ext cx="8156448" cy="6858000"/>
          </a:xfrm>
          <a:solidFill>
            <a:schemeClr val="accent5"/>
          </a:solidFill>
        </p:spPr>
        <p:txBody>
          <a:bodyPr/>
          <a:lstStyle/>
          <a:p>
            <a:endParaRPr lang="en-US" dirty="0"/>
          </a:p>
        </p:txBody>
      </p:sp>
      <p:sp>
        <p:nvSpPr>
          <p:cNvPr id="8" name="Footer Placeholder 7">
            <a:extLst>
              <a:ext uri="{FF2B5EF4-FFF2-40B4-BE49-F238E27FC236}">
                <a16:creationId xmlns:a16="http://schemas.microsoft.com/office/drawing/2014/main" id="{01027371-9F9C-42B2-9592-42A983992645}"/>
              </a:ext>
            </a:extLst>
          </p:cNvPr>
          <p:cNvSpPr>
            <a:spLocks noGrp="1"/>
          </p:cNvSpPr>
          <p:nvPr>
            <p:ph type="ftr" sz="quarter" idx="13"/>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0" name="Slide Number Placeholder 8">
            <a:extLst>
              <a:ext uri="{FF2B5EF4-FFF2-40B4-BE49-F238E27FC236}">
                <a16:creationId xmlns:a16="http://schemas.microsoft.com/office/drawing/2014/main" id="{AD277C46-5330-47A5-B42E-8A406D22662D}"/>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75446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3048-98A4-4EE6-A653-11BF380C726A}"/>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4572000" cy="1325563"/>
          </a:xfrm>
        </p:spPr>
        <p:txBody>
          <a:bodyPr>
            <a:norm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2"/>
            <a:ext cx="4572000" cy="4166519"/>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6">
            <a:extLst>
              <a:ext uri="{FF2B5EF4-FFF2-40B4-BE49-F238E27FC236}">
                <a16:creationId xmlns:a16="http://schemas.microsoft.com/office/drawing/2014/main" id="{1717D704-6E87-4C09-AB8E-78E9D5F73955}"/>
              </a:ext>
            </a:extLst>
          </p:cNvPr>
          <p:cNvSpPr>
            <a:spLocks noGrp="1"/>
          </p:cNvSpPr>
          <p:nvPr>
            <p:ph type="dt" sz="half" idx="12"/>
          </p:nvPr>
        </p:nvSpPr>
        <p:spPr>
          <a:xfrm>
            <a:off x="838200" y="6356350"/>
            <a:ext cx="2743200" cy="365125"/>
          </a:xfrm>
        </p:spPr>
        <p:txBody>
          <a:bodyPr/>
          <a:lstStyle/>
          <a:p>
            <a:r>
              <a:rPr lang="en-US"/>
              <a:t>20XX</a:t>
            </a:r>
            <a:endParaRPr lang="en-US" dirty="0"/>
          </a:p>
        </p:txBody>
      </p:sp>
      <p:sp>
        <p:nvSpPr>
          <p:cNvPr id="9" name="Picture Placeholder 6">
            <a:extLst>
              <a:ext uri="{FF2B5EF4-FFF2-40B4-BE49-F238E27FC236}">
                <a16:creationId xmlns:a16="http://schemas.microsoft.com/office/drawing/2014/main" id="{6445CE96-5361-47BD-A601-9A41E497963B}"/>
              </a:ext>
            </a:extLst>
          </p:cNvPr>
          <p:cNvSpPr>
            <a:spLocks noGrp="1"/>
          </p:cNvSpPr>
          <p:nvPr>
            <p:ph type="pic" sz="quarter" idx="11"/>
          </p:nvPr>
        </p:nvSpPr>
        <p:spPr>
          <a:xfrm>
            <a:off x="8132064" y="0"/>
            <a:ext cx="4059936" cy="6858000"/>
          </a:xfrm>
          <a:solidFill>
            <a:schemeClr val="accent5"/>
          </a:solidFill>
        </p:spPr>
        <p:txBody>
          <a:bodyPr/>
          <a:lstStyle/>
          <a:p>
            <a:endParaRPr lang="en-US" dirty="0"/>
          </a:p>
        </p:txBody>
      </p:sp>
      <p:sp>
        <p:nvSpPr>
          <p:cNvPr id="13" name="Picture Placeholder 6">
            <a:extLst>
              <a:ext uri="{FF2B5EF4-FFF2-40B4-BE49-F238E27FC236}">
                <a16:creationId xmlns:a16="http://schemas.microsoft.com/office/drawing/2014/main" id="{184B2061-5123-4D27-826E-8B5E6F98AAC6}"/>
              </a:ext>
            </a:extLst>
          </p:cNvPr>
          <p:cNvSpPr>
            <a:spLocks noGrp="1"/>
          </p:cNvSpPr>
          <p:nvPr>
            <p:ph type="pic" sz="quarter" idx="16"/>
          </p:nvPr>
        </p:nvSpPr>
        <p:spPr>
          <a:xfrm>
            <a:off x="6095471" y="1412748"/>
            <a:ext cx="4041648" cy="4032504"/>
          </a:xfrm>
          <a:solidFill>
            <a:schemeClr val="accent5"/>
          </a:solidFill>
          <a:ln w="101600">
            <a:solidFill>
              <a:schemeClr val="bg1"/>
            </a:solidFill>
          </a:ln>
        </p:spPr>
        <p:txBody>
          <a:bodyPr/>
          <a:lstStyle/>
          <a:p>
            <a:endParaRPr lang="en-US" dirty="0"/>
          </a:p>
        </p:txBody>
      </p:sp>
      <p:sp>
        <p:nvSpPr>
          <p:cNvPr id="15" name="Footer Placeholder 7">
            <a:extLst>
              <a:ext uri="{FF2B5EF4-FFF2-40B4-BE49-F238E27FC236}">
                <a16:creationId xmlns:a16="http://schemas.microsoft.com/office/drawing/2014/main" id="{7235C1BB-4D36-4657-8084-ED52E2DBF346}"/>
              </a:ext>
            </a:extLst>
          </p:cNvPr>
          <p:cNvSpPr>
            <a:spLocks noGrp="1"/>
          </p:cNvSpPr>
          <p:nvPr>
            <p:ph type="ftr" sz="quarter" idx="13"/>
          </p:nvPr>
        </p:nvSpPr>
        <p:spPr>
          <a:xfrm>
            <a:off x="4038600" y="6356350"/>
            <a:ext cx="4114800" cy="365125"/>
          </a:xfrm>
        </p:spPr>
        <p:txBody>
          <a:bodyPr/>
          <a:lstStyle>
            <a:lvl1pPr>
              <a:defRPr>
                <a:solidFill>
                  <a:schemeClr val="bg1">
                    <a:lumMod val="50000"/>
                  </a:schemeClr>
                </a:solidFill>
              </a:defRPr>
            </a:lvl1pPr>
          </a:lstStyle>
          <a:p>
            <a:r>
              <a:rPr lang="en-US" dirty="0"/>
              <a:t>Presentation title</a:t>
            </a:r>
          </a:p>
        </p:txBody>
      </p:sp>
      <p:sp>
        <p:nvSpPr>
          <p:cNvPr id="16" name="Slide Number Placeholder 8">
            <a:extLst>
              <a:ext uri="{FF2B5EF4-FFF2-40B4-BE49-F238E27FC236}">
                <a16:creationId xmlns:a16="http://schemas.microsoft.com/office/drawing/2014/main" id="{830BDA30-4954-480D-9CDA-DFEC700B4BAF}"/>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439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831850" y="5074920"/>
            <a:ext cx="10515600" cy="603504"/>
          </a:xfrm>
        </p:spPr>
        <p:txBody>
          <a:bodyPr anchor="b">
            <a:normAutofit/>
          </a:bodyPr>
          <a:lstStyle>
            <a:lvl1pPr algn="ctr">
              <a:defRPr sz="3000" baseline="0"/>
            </a:lvl1pPr>
          </a:lstStyle>
          <a:p>
            <a:r>
              <a:rPr lang="en-US" dirty="0"/>
              <a:t>CLICK TO EDIT MASTER TITLE STYLE</a:t>
            </a:r>
          </a:p>
        </p:txBody>
      </p:sp>
      <p:sp>
        <p:nvSpPr>
          <p:cNvPr id="8" name="Picture Placeholder 7">
            <a:extLst>
              <a:ext uri="{FF2B5EF4-FFF2-40B4-BE49-F238E27FC236}">
                <a16:creationId xmlns:a16="http://schemas.microsoft.com/office/drawing/2014/main" id="{01678D0D-E7C0-4B71-92B6-4809F88B7AF2}"/>
              </a:ext>
            </a:extLst>
          </p:cNvPr>
          <p:cNvSpPr>
            <a:spLocks noGrp="1"/>
          </p:cNvSpPr>
          <p:nvPr>
            <p:ph type="pic" sz="quarter" idx="13"/>
          </p:nvPr>
        </p:nvSpPr>
        <p:spPr>
          <a:xfrm>
            <a:off x="1524" y="0"/>
            <a:ext cx="12188952" cy="4572000"/>
          </a:xfrm>
          <a:solidFill>
            <a:schemeClr val="accent5"/>
          </a:solidFill>
        </p:spPr>
        <p:txBody>
          <a:bodyPr/>
          <a:lstStyle/>
          <a:p>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1850" y="5742432"/>
            <a:ext cx="10515600" cy="365760"/>
          </a:xfrm>
        </p:spPr>
        <p:txBody>
          <a:bodyPr>
            <a:normAutofit/>
          </a:bodyPr>
          <a:lstStyle>
            <a:lvl1pPr marL="0" indent="0" algn="ctr">
              <a:buNone/>
              <a:defRPr sz="20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9" name="Bottom Right">
            <a:extLst>
              <a:ext uri="{FF2B5EF4-FFF2-40B4-BE49-F238E27FC236}">
                <a16:creationId xmlns:a16="http://schemas.microsoft.com/office/drawing/2014/main" id="{9B4D6141-35CF-451D-BD01-FA735BAA36FD}"/>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20" name="Graphic 157">
              <a:extLst>
                <a:ext uri="{FF2B5EF4-FFF2-40B4-BE49-F238E27FC236}">
                  <a16:creationId xmlns:a16="http://schemas.microsoft.com/office/drawing/2014/main" id="{B322DFCF-90C7-4DBE-B29A-947503AAD199}"/>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2" name="Freeform: Shape 24">
                <a:extLst>
                  <a:ext uri="{FF2B5EF4-FFF2-40B4-BE49-F238E27FC236}">
                    <a16:creationId xmlns:a16="http://schemas.microsoft.com/office/drawing/2014/main" id="{F48A038F-FA3F-4515-8D04-97EF22E6581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3" name="Freeform: Shape 25">
                <a:extLst>
                  <a:ext uri="{FF2B5EF4-FFF2-40B4-BE49-F238E27FC236}">
                    <a16:creationId xmlns:a16="http://schemas.microsoft.com/office/drawing/2014/main" id="{8155636C-869C-4098-B5E6-7A6B4DB8B61D}"/>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4" name="Freeform: Shape 26">
                <a:extLst>
                  <a:ext uri="{FF2B5EF4-FFF2-40B4-BE49-F238E27FC236}">
                    <a16:creationId xmlns:a16="http://schemas.microsoft.com/office/drawing/2014/main" id="{0E4F1004-DF67-4659-A9F6-7B088CCA24A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5" name="Freeform: Shape 30">
                <a:extLst>
                  <a:ext uri="{FF2B5EF4-FFF2-40B4-BE49-F238E27FC236}">
                    <a16:creationId xmlns:a16="http://schemas.microsoft.com/office/drawing/2014/main" id="{DE817514-787F-46B1-BA14-6DC30B01333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6" name="Freeform: Shape 31">
                <a:extLst>
                  <a:ext uri="{FF2B5EF4-FFF2-40B4-BE49-F238E27FC236}">
                    <a16:creationId xmlns:a16="http://schemas.microsoft.com/office/drawing/2014/main" id="{19517BB1-651A-4460-87CD-207F8060759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7" name="Freeform: Shape 32">
                <a:extLst>
                  <a:ext uri="{FF2B5EF4-FFF2-40B4-BE49-F238E27FC236}">
                    <a16:creationId xmlns:a16="http://schemas.microsoft.com/office/drawing/2014/main" id="{9C651D90-C3D5-4EDB-BE84-CFAF352CB560}"/>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8" name="Freeform: Shape 36">
                <a:extLst>
                  <a:ext uri="{FF2B5EF4-FFF2-40B4-BE49-F238E27FC236}">
                    <a16:creationId xmlns:a16="http://schemas.microsoft.com/office/drawing/2014/main" id="{DD986C4F-FAF9-4E46-AC0A-06859698AD6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21" name="Freeform: Shape 23">
              <a:extLst>
                <a:ext uri="{FF2B5EF4-FFF2-40B4-BE49-F238E27FC236}">
                  <a16:creationId xmlns:a16="http://schemas.microsoft.com/office/drawing/2014/main" id="{4338AACE-9CB3-4730-AE6B-8898D1E4D952}"/>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Graph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FE96B313-012D-4870-B065-8F7E74251B27}"/>
              </a:ext>
            </a:extLst>
          </p:cNvPr>
          <p:cNvSpPr>
            <a:spLocks noGrp="1"/>
          </p:cNvSpPr>
          <p:nvPr>
            <p:ph sz="quarter" idx="13"/>
          </p:nvPr>
        </p:nvSpPr>
        <p:spPr>
          <a:xfrm>
            <a:off x="828964" y="1829525"/>
            <a:ext cx="10505786" cy="433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B9360AE7-EA24-46DC-9539-F79F9E58EEFF}"/>
              </a:ext>
            </a:extLst>
          </p:cNvPr>
          <p:cNvSpPr>
            <a:spLocks noGrp="1"/>
          </p:cNvSpPr>
          <p:nvPr>
            <p:ph sz="quarter" idx="13"/>
          </p:nvPr>
        </p:nvSpPr>
        <p:spPr>
          <a:xfrm>
            <a:off x="828964" y="2060002"/>
            <a:ext cx="10515311" cy="32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6784848" y="1719072"/>
            <a:ext cx="4709160" cy="2926080"/>
          </a:xfrm>
        </p:spPr>
        <p:txBody>
          <a:bodyPr anchor="b" anchorCtr="0">
            <a:normAutofit/>
          </a:bodyPr>
          <a:lstStyle>
            <a:lvl1pPr>
              <a:lnSpc>
                <a:spcPts val="4000"/>
              </a:lnSpc>
              <a:defRPr sz="2800" spc="20" baseline="0">
                <a:latin typeface="+mn-lt"/>
              </a:defRPr>
            </a:lvl1pPr>
          </a:lstStyle>
          <a:p>
            <a:r>
              <a:rPr lang="en-US" dirty="0"/>
              <a:t>Click to edit Master title style</a:t>
            </a:r>
          </a:p>
        </p:txBody>
      </p:sp>
      <p:sp>
        <p:nvSpPr>
          <p:cNvPr id="7" name="Picture Placeholder 6">
            <a:extLst>
              <a:ext uri="{FF2B5EF4-FFF2-40B4-BE49-F238E27FC236}">
                <a16:creationId xmlns:a16="http://schemas.microsoft.com/office/drawing/2014/main" id="{238A46BD-7BF9-45FF-8B9B-6269F3313EA1}"/>
              </a:ext>
            </a:extLst>
          </p:cNvPr>
          <p:cNvSpPr>
            <a:spLocks noGrp="1"/>
          </p:cNvSpPr>
          <p:nvPr>
            <p:ph type="pic" sz="quarter" idx="13"/>
          </p:nvPr>
        </p:nvSpPr>
        <p:spPr>
          <a:xfrm>
            <a:off x="0" y="0"/>
            <a:ext cx="6099048" cy="6858000"/>
          </a:xfrm>
          <a:solidFill>
            <a:schemeClr val="accent5"/>
          </a:solidFill>
        </p:spPr>
        <p:txBody>
          <a:bodyPr/>
          <a:lstStyle/>
          <a:p>
            <a:endParaRPr lang="en-US" dirty="0"/>
          </a:p>
        </p:txBody>
      </p:sp>
      <p:sp>
        <p:nvSpPr>
          <p:cNvPr id="10" name="Text Placeholder 9">
            <a:extLst>
              <a:ext uri="{FF2B5EF4-FFF2-40B4-BE49-F238E27FC236}">
                <a16:creationId xmlns:a16="http://schemas.microsoft.com/office/drawing/2014/main" id="{F7320F30-F8B4-4ECD-B95C-9CEA2FB06F18}"/>
              </a:ext>
            </a:extLst>
          </p:cNvPr>
          <p:cNvSpPr>
            <a:spLocks noGrp="1"/>
          </p:cNvSpPr>
          <p:nvPr>
            <p:ph type="body" sz="quarter" idx="15"/>
          </p:nvPr>
        </p:nvSpPr>
        <p:spPr>
          <a:xfrm>
            <a:off x="6784848" y="4864608"/>
            <a:ext cx="4709160" cy="365760"/>
          </a:xfrm>
        </p:spPr>
        <p:txBody>
          <a:bodyPr>
            <a:normAutofit/>
          </a:bodyPr>
          <a:lstStyle>
            <a:lvl1pPr marL="0" indent="0">
              <a:lnSpc>
                <a:spcPts val="2000"/>
              </a:lnSpc>
              <a:buNone/>
              <a:defRPr sz="1600">
                <a:solidFill>
                  <a:schemeClr val="bg1">
                    <a:lumMod val="50000"/>
                  </a:schemeClr>
                </a:solidFill>
                <a:latin typeface="+mj-lt"/>
              </a:defRPr>
            </a:lvl1pPr>
            <a:lvl2pPr marL="457200" indent="0">
              <a:lnSpc>
                <a:spcPts val="2000"/>
              </a:lnSpc>
              <a:buNone/>
              <a:defRPr sz="1800">
                <a:solidFill>
                  <a:schemeClr val="bg1">
                    <a:lumMod val="50000"/>
                  </a:schemeClr>
                </a:solidFill>
                <a:latin typeface="+mj-lt"/>
              </a:defRPr>
            </a:lvl2pPr>
            <a:lvl3pPr marL="914400" indent="0">
              <a:lnSpc>
                <a:spcPts val="2000"/>
              </a:lnSpc>
              <a:buNone/>
              <a:defRPr sz="1800">
                <a:solidFill>
                  <a:schemeClr val="bg1">
                    <a:lumMod val="50000"/>
                  </a:schemeClr>
                </a:solidFill>
                <a:latin typeface="+mj-lt"/>
              </a:defRPr>
            </a:lvl3pPr>
            <a:lvl4pPr marL="1371600" indent="0">
              <a:lnSpc>
                <a:spcPts val="2000"/>
              </a:lnSpc>
              <a:buNone/>
              <a:defRPr sz="1800">
                <a:solidFill>
                  <a:schemeClr val="bg1">
                    <a:lumMod val="50000"/>
                  </a:schemeClr>
                </a:solidFill>
                <a:latin typeface="+mj-lt"/>
              </a:defRPr>
            </a:lvl4pPr>
            <a:lvl5pPr marL="1828800" indent="0">
              <a:lnSpc>
                <a:spcPts val="2000"/>
              </a:lnSpc>
              <a:buNone/>
              <a:defRPr sz="1800">
                <a:solidFill>
                  <a:schemeClr val="bg1">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6">
            <a:extLst>
              <a:ext uri="{FF2B5EF4-FFF2-40B4-BE49-F238E27FC236}">
                <a16:creationId xmlns:a16="http://schemas.microsoft.com/office/drawing/2014/main" id="{D70719F9-FF81-4368-9918-F7F8C83EEACE}"/>
              </a:ext>
            </a:extLst>
          </p:cNvPr>
          <p:cNvSpPr>
            <a:spLocks noGrp="1"/>
          </p:cNvSpPr>
          <p:nvPr>
            <p:ph type="dt" sz="half" idx="16"/>
          </p:nvPr>
        </p:nvSpPr>
        <p:spPr>
          <a:xfrm>
            <a:off x="841248" y="6356350"/>
            <a:ext cx="1828800" cy="365125"/>
          </a:xfrm>
        </p:spPr>
        <p:txBody>
          <a:bodyPr/>
          <a:lstStyle>
            <a:lvl1pPr>
              <a:defRPr>
                <a:solidFill>
                  <a:schemeClr val="bg1"/>
                </a:solidFill>
              </a:defRPr>
            </a:lvl1pPr>
          </a:lstStyle>
          <a:p>
            <a:r>
              <a:rPr lang="en-US"/>
              <a:t>20XX</a:t>
            </a:r>
            <a:endParaRPr lang="en-US" dirty="0"/>
          </a:p>
        </p:txBody>
      </p:sp>
      <p:sp>
        <p:nvSpPr>
          <p:cNvPr id="20" name="Footer Placeholder 7">
            <a:extLst>
              <a:ext uri="{FF2B5EF4-FFF2-40B4-BE49-F238E27FC236}">
                <a16:creationId xmlns:a16="http://schemas.microsoft.com/office/drawing/2014/main" id="{82554244-AFE2-4E78-B199-C2315AE10B2F}"/>
              </a:ext>
            </a:extLst>
          </p:cNvPr>
          <p:cNvSpPr>
            <a:spLocks noGrp="1"/>
          </p:cNvSpPr>
          <p:nvPr>
            <p:ph type="ftr" sz="quarter" idx="14"/>
          </p:nvPr>
        </p:nvSpPr>
        <p:spPr>
          <a:xfrm>
            <a:off x="6345609" y="6356350"/>
            <a:ext cx="2743200" cy="365125"/>
          </a:xfrm>
        </p:spPr>
        <p:txBody>
          <a:bodyPr/>
          <a:lstStyle>
            <a:lvl1pPr algn="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9537031" y="6356350"/>
            <a:ext cx="1828800" cy="365125"/>
          </a:xfrm>
        </p:spPr>
        <p:txBody>
          <a:bodyPr/>
          <a:lstStyle/>
          <a:p>
            <a:fld id="{294A09A9-5501-47C1-A89A-A340965A2BE2}" type="slidenum">
              <a:rPr lang="en-US" smtClean="0"/>
              <a:t>‹#›</a:t>
            </a:fld>
            <a:endParaRPr lang="en-US" dirty="0"/>
          </a:p>
        </p:txBody>
      </p:sp>
      <p:grpSp>
        <p:nvGrpSpPr>
          <p:cNvPr id="9" name="Top Right">
            <a:extLst>
              <a:ext uri="{FF2B5EF4-FFF2-40B4-BE49-F238E27FC236}">
                <a16:creationId xmlns:a16="http://schemas.microsoft.com/office/drawing/2014/main" id="{9C4825FE-0798-4C51-9649-7A9C4DE1DCE2}"/>
              </a:ext>
              <a:ext uri="{C183D7F6-B498-43B3-948B-1728B52AA6E4}">
                <adec:decorative xmlns:adec="http://schemas.microsoft.com/office/drawing/2017/decorative" val="1"/>
              </a:ext>
            </a:extLst>
          </p:cNvPr>
          <p:cNvGrpSpPr/>
          <p:nvPr userDrawn="1"/>
        </p:nvGrpSpPr>
        <p:grpSpPr>
          <a:xfrm flipH="1">
            <a:off x="10154652" y="-8827"/>
            <a:ext cx="2037346" cy="3747453"/>
            <a:chOff x="10849" y="15178"/>
            <a:chExt cx="2198951" cy="3331254"/>
          </a:xfrm>
        </p:grpSpPr>
        <p:sp>
          <p:nvSpPr>
            <p:cNvPr id="12" name="Freeform: Shape 10">
              <a:extLst>
                <a:ext uri="{FF2B5EF4-FFF2-40B4-BE49-F238E27FC236}">
                  <a16:creationId xmlns:a16="http://schemas.microsoft.com/office/drawing/2014/main" id="{822B9B6C-AA13-4DF1-A092-D39EAEFA9051}"/>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29B894B3-83A9-4074-93F1-DCC2A9A1CA3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CB9B20C6-7251-4040-8920-FCE1AFC00F22}"/>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4B278924-B03A-46BD-86D3-23814F354DA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60BB8FCC-3D93-47A8-AB4F-BDA9764AD1CB}"/>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5BA303AA-6543-47AD-BDCE-99EA5718C682}"/>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CE322720-E7C1-458D-A1F7-DE4A9F9E6433}"/>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42782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4up">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E2735E56-216C-4BA9-B611-54BE87E4615E}"/>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dirty="0"/>
              <a:t>Click to edit Master title style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995928" y="923544"/>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9959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9959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18" name="Picture Placeholder 23">
            <a:extLst>
              <a:ext uri="{FF2B5EF4-FFF2-40B4-BE49-F238E27FC236}">
                <a16:creationId xmlns:a16="http://schemas.microsoft.com/office/drawing/2014/main" id="{EE7ECEE8-59DE-4E85-A8C7-51F1919C75A5}"/>
              </a:ext>
            </a:extLst>
          </p:cNvPr>
          <p:cNvSpPr>
            <a:spLocks noGrp="1"/>
          </p:cNvSpPr>
          <p:nvPr>
            <p:ph type="pic" sz="quarter" idx="21"/>
          </p:nvPr>
        </p:nvSpPr>
        <p:spPr>
          <a:xfrm>
            <a:off x="8110728" y="923544"/>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19" name="Text Placeholder 28">
            <a:extLst>
              <a:ext uri="{FF2B5EF4-FFF2-40B4-BE49-F238E27FC236}">
                <a16:creationId xmlns:a16="http://schemas.microsoft.com/office/drawing/2014/main" id="{D97FB821-8CBF-4A4F-B0B9-A06969A96377}"/>
              </a:ext>
            </a:extLst>
          </p:cNvPr>
          <p:cNvSpPr>
            <a:spLocks noGrp="1"/>
          </p:cNvSpPr>
          <p:nvPr>
            <p:ph type="body" sz="quarter" idx="22" hasCustomPrompt="1"/>
          </p:nvPr>
        </p:nvSpPr>
        <p:spPr>
          <a:xfrm>
            <a:off x="81107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0" name="Text Placeholder 28">
            <a:extLst>
              <a:ext uri="{FF2B5EF4-FFF2-40B4-BE49-F238E27FC236}">
                <a16:creationId xmlns:a16="http://schemas.microsoft.com/office/drawing/2014/main" id="{CD848540-6394-46BF-83DE-84862EC7C89D}"/>
              </a:ext>
            </a:extLst>
          </p:cNvPr>
          <p:cNvSpPr>
            <a:spLocks noGrp="1"/>
          </p:cNvSpPr>
          <p:nvPr>
            <p:ph type="body" sz="quarter" idx="23" hasCustomPrompt="1"/>
          </p:nvPr>
        </p:nvSpPr>
        <p:spPr>
          <a:xfrm>
            <a:off x="81107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1" name="Picture Placeholder 23">
            <a:extLst>
              <a:ext uri="{FF2B5EF4-FFF2-40B4-BE49-F238E27FC236}">
                <a16:creationId xmlns:a16="http://schemas.microsoft.com/office/drawing/2014/main" id="{AA8489A7-C95E-4BD6-A6DA-48D8AD7905CB}"/>
              </a:ext>
            </a:extLst>
          </p:cNvPr>
          <p:cNvSpPr>
            <a:spLocks noGrp="1"/>
          </p:cNvSpPr>
          <p:nvPr>
            <p:ph type="pic" sz="quarter" idx="24"/>
          </p:nvPr>
        </p:nvSpPr>
        <p:spPr>
          <a:xfrm>
            <a:off x="3995928" y="3657600"/>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2" name="Text Placeholder 28">
            <a:extLst>
              <a:ext uri="{FF2B5EF4-FFF2-40B4-BE49-F238E27FC236}">
                <a16:creationId xmlns:a16="http://schemas.microsoft.com/office/drawing/2014/main" id="{52CC8864-A662-4E73-A14D-A4E610269DD8}"/>
              </a:ext>
            </a:extLst>
          </p:cNvPr>
          <p:cNvSpPr>
            <a:spLocks noGrp="1"/>
          </p:cNvSpPr>
          <p:nvPr>
            <p:ph type="body" sz="quarter" idx="25" hasCustomPrompt="1"/>
          </p:nvPr>
        </p:nvSpPr>
        <p:spPr>
          <a:xfrm>
            <a:off x="39959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548CD837-2123-4EC2-B247-12AACAD5C8B7}"/>
              </a:ext>
            </a:extLst>
          </p:cNvPr>
          <p:cNvSpPr>
            <a:spLocks noGrp="1"/>
          </p:cNvSpPr>
          <p:nvPr>
            <p:ph type="body" sz="quarter" idx="26" hasCustomPrompt="1"/>
          </p:nvPr>
        </p:nvSpPr>
        <p:spPr>
          <a:xfrm>
            <a:off x="39959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4" name="Picture Placeholder 23">
            <a:extLst>
              <a:ext uri="{FF2B5EF4-FFF2-40B4-BE49-F238E27FC236}">
                <a16:creationId xmlns:a16="http://schemas.microsoft.com/office/drawing/2014/main" id="{8A30C89E-0A33-4198-A183-7C0A4BD2FF98}"/>
              </a:ext>
            </a:extLst>
          </p:cNvPr>
          <p:cNvSpPr>
            <a:spLocks noGrp="1"/>
          </p:cNvSpPr>
          <p:nvPr>
            <p:ph type="pic" sz="quarter" idx="27"/>
          </p:nvPr>
        </p:nvSpPr>
        <p:spPr>
          <a:xfrm>
            <a:off x="8110728" y="3657600"/>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5" name="Text Placeholder 28">
            <a:extLst>
              <a:ext uri="{FF2B5EF4-FFF2-40B4-BE49-F238E27FC236}">
                <a16:creationId xmlns:a16="http://schemas.microsoft.com/office/drawing/2014/main" id="{C04926A4-C940-425C-86F4-9DA0FCF3E45A}"/>
              </a:ext>
            </a:extLst>
          </p:cNvPr>
          <p:cNvSpPr>
            <a:spLocks noGrp="1"/>
          </p:cNvSpPr>
          <p:nvPr>
            <p:ph type="body" sz="quarter" idx="28" hasCustomPrompt="1"/>
          </p:nvPr>
        </p:nvSpPr>
        <p:spPr>
          <a:xfrm>
            <a:off x="81107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6" name="Text Placeholder 28">
            <a:extLst>
              <a:ext uri="{FF2B5EF4-FFF2-40B4-BE49-F238E27FC236}">
                <a16:creationId xmlns:a16="http://schemas.microsoft.com/office/drawing/2014/main" id="{02468BEF-BD57-4418-9C05-3675010184E4}"/>
              </a:ext>
            </a:extLst>
          </p:cNvPr>
          <p:cNvSpPr>
            <a:spLocks noGrp="1"/>
          </p:cNvSpPr>
          <p:nvPr>
            <p:ph type="body" sz="quarter" idx="29" hasCustomPrompt="1"/>
          </p:nvPr>
        </p:nvSpPr>
        <p:spPr>
          <a:xfrm>
            <a:off x="81107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grpSp>
        <p:nvGrpSpPr>
          <p:cNvPr id="38" name="Bottom Right">
            <a:extLst>
              <a:ext uri="{FF2B5EF4-FFF2-40B4-BE49-F238E27FC236}">
                <a16:creationId xmlns:a16="http://schemas.microsoft.com/office/drawing/2014/main" id="{B36FFE50-05C0-4942-89B8-DEE732CC388D}"/>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39" name="Graphic 157">
              <a:extLst>
                <a:ext uri="{FF2B5EF4-FFF2-40B4-BE49-F238E27FC236}">
                  <a16:creationId xmlns:a16="http://schemas.microsoft.com/office/drawing/2014/main" id="{A0172B24-EE58-47CA-9252-3427B1FD337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1" name="Freeform: Shape 24">
                <a:extLst>
                  <a:ext uri="{FF2B5EF4-FFF2-40B4-BE49-F238E27FC236}">
                    <a16:creationId xmlns:a16="http://schemas.microsoft.com/office/drawing/2014/main" id="{8C675FC1-39D2-4629-BC15-4DE2B87A38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2" name="Freeform: Shape 25">
                <a:extLst>
                  <a:ext uri="{FF2B5EF4-FFF2-40B4-BE49-F238E27FC236}">
                    <a16:creationId xmlns:a16="http://schemas.microsoft.com/office/drawing/2014/main" id="{AD8E5605-F606-41F2-8FA0-0819ACE79B0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3" name="Freeform: Shape 26">
                <a:extLst>
                  <a:ext uri="{FF2B5EF4-FFF2-40B4-BE49-F238E27FC236}">
                    <a16:creationId xmlns:a16="http://schemas.microsoft.com/office/drawing/2014/main" id="{7B78C10B-193F-4033-B31B-9E56610D22F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30">
                <a:extLst>
                  <a:ext uri="{FF2B5EF4-FFF2-40B4-BE49-F238E27FC236}">
                    <a16:creationId xmlns:a16="http://schemas.microsoft.com/office/drawing/2014/main" id="{F0624257-FB1D-4F83-9320-65F1651FDF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31">
                <a:extLst>
                  <a:ext uri="{FF2B5EF4-FFF2-40B4-BE49-F238E27FC236}">
                    <a16:creationId xmlns:a16="http://schemas.microsoft.com/office/drawing/2014/main" id="{B8CF1011-9F94-4FA3-A166-9C40E5E9ACA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2">
                <a:extLst>
                  <a:ext uri="{FF2B5EF4-FFF2-40B4-BE49-F238E27FC236}">
                    <a16:creationId xmlns:a16="http://schemas.microsoft.com/office/drawing/2014/main" id="{45028FD8-E287-4787-BAD0-D5B4C5DB9AB8}"/>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6">
                <a:extLst>
                  <a:ext uri="{FF2B5EF4-FFF2-40B4-BE49-F238E27FC236}">
                    <a16:creationId xmlns:a16="http://schemas.microsoft.com/office/drawing/2014/main" id="{117B12D1-6969-4FC0-B274-5DFD143DEB7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0" name="Freeform: Shape 23">
              <a:extLst>
                <a:ext uri="{FF2B5EF4-FFF2-40B4-BE49-F238E27FC236}">
                  <a16:creationId xmlns:a16="http://schemas.microsoft.com/office/drawing/2014/main" id="{E51F424F-933D-4AE9-A7D4-47D30A8E47EC}"/>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0818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8up">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B49703BB-2651-4695-AEAC-09D07157CB88}"/>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dirty="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33718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5689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7660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9631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35280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35280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61176CED-9BFE-4139-B6C8-10F9A4DD5F2D}"/>
              </a:ext>
            </a:extLst>
          </p:cNvPr>
          <p:cNvSpPr>
            <a:spLocks noGrp="1"/>
          </p:cNvSpPr>
          <p:nvPr>
            <p:ph type="body" sz="quarter" idx="19" hasCustomPrompt="1"/>
          </p:nvPr>
        </p:nvSpPr>
        <p:spPr>
          <a:xfrm>
            <a:off x="5534024"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BB2D875B-8A2E-4BAA-87D2-8E96456A85C3}"/>
              </a:ext>
            </a:extLst>
          </p:cNvPr>
          <p:cNvSpPr>
            <a:spLocks noGrp="1"/>
          </p:cNvSpPr>
          <p:nvPr>
            <p:ph type="body" sz="quarter" idx="20" hasCustomPrompt="1"/>
          </p:nvPr>
        </p:nvSpPr>
        <p:spPr>
          <a:xfrm>
            <a:off x="5534023"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2" name="Text Placeholder 28">
            <a:extLst>
              <a:ext uri="{FF2B5EF4-FFF2-40B4-BE49-F238E27FC236}">
                <a16:creationId xmlns:a16="http://schemas.microsoft.com/office/drawing/2014/main" id="{85BF81E7-E1BD-4D1E-82F6-A7C0CDD6D5B4}"/>
              </a:ext>
            </a:extLst>
          </p:cNvPr>
          <p:cNvSpPr>
            <a:spLocks noGrp="1"/>
          </p:cNvSpPr>
          <p:nvPr>
            <p:ph type="body" sz="quarter" idx="21" hasCustomPrompt="1"/>
          </p:nvPr>
        </p:nvSpPr>
        <p:spPr>
          <a:xfrm>
            <a:off x="7766050"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B966330D-3F04-4061-A0B4-9AB5D36C682B}"/>
              </a:ext>
            </a:extLst>
          </p:cNvPr>
          <p:cNvSpPr>
            <a:spLocks noGrp="1"/>
          </p:cNvSpPr>
          <p:nvPr>
            <p:ph type="body" sz="quarter" idx="22" hasCustomPrompt="1"/>
          </p:nvPr>
        </p:nvSpPr>
        <p:spPr>
          <a:xfrm>
            <a:off x="7766049"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4" name="Text Placeholder 28">
            <a:extLst>
              <a:ext uri="{FF2B5EF4-FFF2-40B4-BE49-F238E27FC236}">
                <a16:creationId xmlns:a16="http://schemas.microsoft.com/office/drawing/2014/main" id="{3D67AFFF-E27F-41A0-8D71-544EA9CDAF6E}"/>
              </a:ext>
            </a:extLst>
          </p:cNvPr>
          <p:cNvSpPr>
            <a:spLocks noGrp="1"/>
          </p:cNvSpPr>
          <p:nvPr>
            <p:ph type="body" sz="quarter" idx="23" hasCustomPrompt="1"/>
          </p:nvPr>
        </p:nvSpPr>
        <p:spPr>
          <a:xfrm>
            <a:off x="996315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5" name="Text Placeholder 28">
            <a:extLst>
              <a:ext uri="{FF2B5EF4-FFF2-40B4-BE49-F238E27FC236}">
                <a16:creationId xmlns:a16="http://schemas.microsoft.com/office/drawing/2014/main" id="{165BC447-A277-4C10-8A24-D47C19A12751}"/>
              </a:ext>
            </a:extLst>
          </p:cNvPr>
          <p:cNvSpPr>
            <a:spLocks noGrp="1"/>
          </p:cNvSpPr>
          <p:nvPr>
            <p:ph type="body" sz="quarter" idx="24" hasCustomPrompt="1"/>
          </p:nvPr>
        </p:nvSpPr>
        <p:spPr>
          <a:xfrm>
            <a:off x="996315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6" name="Picture Placeholder 23">
            <a:extLst>
              <a:ext uri="{FF2B5EF4-FFF2-40B4-BE49-F238E27FC236}">
                <a16:creationId xmlns:a16="http://schemas.microsoft.com/office/drawing/2014/main" id="{D38576C9-402D-4831-A0EF-BBCA80D73A7B}"/>
              </a:ext>
            </a:extLst>
          </p:cNvPr>
          <p:cNvSpPr>
            <a:spLocks noGrp="1"/>
          </p:cNvSpPr>
          <p:nvPr>
            <p:ph type="pic" sz="quarter" idx="25"/>
          </p:nvPr>
        </p:nvSpPr>
        <p:spPr>
          <a:xfrm>
            <a:off x="33718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7" name="Picture Placeholder 23">
            <a:extLst>
              <a:ext uri="{FF2B5EF4-FFF2-40B4-BE49-F238E27FC236}">
                <a16:creationId xmlns:a16="http://schemas.microsoft.com/office/drawing/2014/main" id="{7C6F3EEF-659E-493F-AFB3-FCED6B1DF51D}"/>
              </a:ext>
            </a:extLst>
          </p:cNvPr>
          <p:cNvSpPr>
            <a:spLocks noGrp="1"/>
          </p:cNvSpPr>
          <p:nvPr>
            <p:ph type="pic" sz="quarter" idx="26"/>
          </p:nvPr>
        </p:nvSpPr>
        <p:spPr>
          <a:xfrm>
            <a:off x="55689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8" name="Picture Placeholder 23">
            <a:extLst>
              <a:ext uri="{FF2B5EF4-FFF2-40B4-BE49-F238E27FC236}">
                <a16:creationId xmlns:a16="http://schemas.microsoft.com/office/drawing/2014/main" id="{979DF6BA-4DEB-48BE-B6A3-693B3E7BBA0F}"/>
              </a:ext>
            </a:extLst>
          </p:cNvPr>
          <p:cNvSpPr>
            <a:spLocks noGrp="1"/>
          </p:cNvSpPr>
          <p:nvPr>
            <p:ph type="pic" sz="quarter" idx="27"/>
          </p:nvPr>
        </p:nvSpPr>
        <p:spPr>
          <a:xfrm>
            <a:off x="77660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9" name="Picture Placeholder 23">
            <a:extLst>
              <a:ext uri="{FF2B5EF4-FFF2-40B4-BE49-F238E27FC236}">
                <a16:creationId xmlns:a16="http://schemas.microsoft.com/office/drawing/2014/main" id="{5BBD9013-A1CA-4022-8094-3B41A2583423}"/>
              </a:ext>
            </a:extLst>
          </p:cNvPr>
          <p:cNvSpPr>
            <a:spLocks noGrp="1"/>
          </p:cNvSpPr>
          <p:nvPr>
            <p:ph type="pic" sz="quarter" idx="28"/>
          </p:nvPr>
        </p:nvSpPr>
        <p:spPr>
          <a:xfrm>
            <a:off x="99631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30" name="Text Placeholder 28">
            <a:extLst>
              <a:ext uri="{FF2B5EF4-FFF2-40B4-BE49-F238E27FC236}">
                <a16:creationId xmlns:a16="http://schemas.microsoft.com/office/drawing/2014/main" id="{F2248C56-00FA-4F0D-BF46-063951CCC538}"/>
              </a:ext>
            </a:extLst>
          </p:cNvPr>
          <p:cNvSpPr>
            <a:spLocks noGrp="1"/>
          </p:cNvSpPr>
          <p:nvPr>
            <p:ph type="body" sz="quarter" idx="29" hasCustomPrompt="1"/>
          </p:nvPr>
        </p:nvSpPr>
        <p:spPr>
          <a:xfrm>
            <a:off x="335280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35FEBC56-AFA3-4970-8BC5-C90EE1A9E68C}"/>
              </a:ext>
            </a:extLst>
          </p:cNvPr>
          <p:cNvSpPr>
            <a:spLocks noGrp="1"/>
          </p:cNvSpPr>
          <p:nvPr>
            <p:ph type="body" sz="quarter" idx="30" hasCustomPrompt="1"/>
          </p:nvPr>
        </p:nvSpPr>
        <p:spPr>
          <a:xfrm>
            <a:off x="335280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8CCCF04E-E04C-4AB1-9C53-B92D17F93266}"/>
              </a:ext>
            </a:extLst>
          </p:cNvPr>
          <p:cNvSpPr>
            <a:spLocks noGrp="1"/>
          </p:cNvSpPr>
          <p:nvPr>
            <p:ph type="body" sz="quarter" idx="31" hasCustomPrompt="1"/>
          </p:nvPr>
        </p:nvSpPr>
        <p:spPr>
          <a:xfrm>
            <a:off x="5534024"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219B05E2-B801-49E7-BB53-1DA62B85967E}"/>
              </a:ext>
            </a:extLst>
          </p:cNvPr>
          <p:cNvSpPr>
            <a:spLocks noGrp="1"/>
          </p:cNvSpPr>
          <p:nvPr>
            <p:ph type="body" sz="quarter" idx="32" hasCustomPrompt="1"/>
          </p:nvPr>
        </p:nvSpPr>
        <p:spPr>
          <a:xfrm>
            <a:off x="5534023"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A31D8B7D-D3A7-4B0C-8920-B72C7DDA4461}"/>
              </a:ext>
            </a:extLst>
          </p:cNvPr>
          <p:cNvSpPr>
            <a:spLocks noGrp="1"/>
          </p:cNvSpPr>
          <p:nvPr>
            <p:ph type="body" sz="quarter" idx="33" hasCustomPrompt="1"/>
          </p:nvPr>
        </p:nvSpPr>
        <p:spPr>
          <a:xfrm>
            <a:off x="7766050"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C2A50E85-EEA7-44BE-9C60-F2F8E34A5D3A}"/>
              </a:ext>
            </a:extLst>
          </p:cNvPr>
          <p:cNvSpPr>
            <a:spLocks noGrp="1"/>
          </p:cNvSpPr>
          <p:nvPr>
            <p:ph type="body" sz="quarter" idx="34" hasCustomPrompt="1"/>
          </p:nvPr>
        </p:nvSpPr>
        <p:spPr>
          <a:xfrm>
            <a:off x="7766049"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6" name="Text Placeholder 28">
            <a:extLst>
              <a:ext uri="{FF2B5EF4-FFF2-40B4-BE49-F238E27FC236}">
                <a16:creationId xmlns:a16="http://schemas.microsoft.com/office/drawing/2014/main" id="{786FCB93-7EDA-432A-9123-7F027D3530E7}"/>
              </a:ext>
            </a:extLst>
          </p:cNvPr>
          <p:cNvSpPr>
            <a:spLocks noGrp="1"/>
          </p:cNvSpPr>
          <p:nvPr>
            <p:ph type="body" sz="quarter" idx="35" hasCustomPrompt="1"/>
          </p:nvPr>
        </p:nvSpPr>
        <p:spPr>
          <a:xfrm>
            <a:off x="996315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7" name="Text Placeholder 28">
            <a:extLst>
              <a:ext uri="{FF2B5EF4-FFF2-40B4-BE49-F238E27FC236}">
                <a16:creationId xmlns:a16="http://schemas.microsoft.com/office/drawing/2014/main" id="{69394CE7-498A-4E40-A644-3E96C78BBACC}"/>
              </a:ext>
            </a:extLst>
          </p:cNvPr>
          <p:cNvSpPr>
            <a:spLocks noGrp="1"/>
          </p:cNvSpPr>
          <p:nvPr>
            <p:ph type="body" sz="quarter" idx="36" hasCustomPrompt="1"/>
          </p:nvPr>
        </p:nvSpPr>
        <p:spPr>
          <a:xfrm>
            <a:off x="996315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grpSp>
        <p:nvGrpSpPr>
          <p:cNvPr id="40" name="Bottom Right">
            <a:extLst>
              <a:ext uri="{FF2B5EF4-FFF2-40B4-BE49-F238E27FC236}">
                <a16:creationId xmlns:a16="http://schemas.microsoft.com/office/drawing/2014/main" id="{7CC44202-D72A-410C-BDF3-D38B44459279}"/>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41" name="Graphic 157">
              <a:extLst>
                <a:ext uri="{FF2B5EF4-FFF2-40B4-BE49-F238E27FC236}">
                  <a16:creationId xmlns:a16="http://schemas.microsoft.com/office/drawing/2014/main" id="{7256F1E1-6B3C-4A7D-A2DA-E78B8167AEF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3" name="Freeform: Shape 24">
                <a:extLst>
                  <a:ext uri="{FF2B5EF4-FFF2-40B4-BE49-F238E27FC236}">
                    <a16:creationId xmlns:a16="http://schemas.microsoft.com/office/drawing/2014/main" id="{CBACE6E7-9D64-4E22-947B-A16BC13A49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25">
                <a:extLst>
                  <a:ext uri="{FF2B5EF4-FFF2-40B4-BE49-F238E27FC236}">
                    <a16:creationId xmlns:a16="http://schemas.microsoft.com/office/drawing/2014/main" id="{312E2F0C-7DDA-46C1-8BFC-0CB6610ED2D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26">
                <a:extLst>
                  <a:ext uri="{FF2B5EF4-FFF2-40B4-BE49-F238E27FC236}">
                    <a16:creationId xmlns:a16="http://schemas.microsoft.com/office/drawing/2014/main" id="{B00BB558-C9D3-4865-9D7C-68080BD9BC5C}"/>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0">
                <a:extLst>
                  <a:ext uri="{FF2B5EF4-FFF2-40B4-BE49-F238E27FC236}">
                    <a16:creationId xmlns:a16="http://schemas.microsoft.com/office/drawing/2014/main" id="{DE84E9D1-C6BC-4D0F-8E28-452D1A2D63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1">
                <a:extLst>
                  <a:ext uri="{FF2B5EF4-FFF2-40B4-BE49-F238E27FC236}">
                    <a16:creationId xmlns:a16="http://schemas.microsoft.com/office/drawing/2014/main" id="{7EBBCCB4-1809-40AD-91F6-39C28759E5E8}"/>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8" name="Freeform: Shape 32">
                <a:extLst>
                  <a:ext uri="{FF2B5EF4-FFF2-40B4-BE49-F238E27FC236}">
                    <a16:creationId xmlns:a16="http://schemas.microsoft.com/office/drawing/2014/main" id="{BA3FEF5E-47CD-4172-8DF6-02148A3725E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9" name="Freeform: Shape 36">
                <a:extLst>
                  <a:ext uri="{FF2B5EF4-FFF2-40B4-BE49-F238E27FC236}">
                    <a16:creationId xmlns:a16="http://schemas.microsoft.com/office/drawing/2014/main" id="{A0DB2A11-69BA-47A8-83C3-24DC12533D21}"/>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2" name="Freeform: Shape 23">
              <a:extLst>
                <a:ext uri="{FF2B5EF4-FFF2-40B4-BE49-F238E27FC236}">
                  <a16:creationId xmlns:a16="http://schemas.microsoft.com/office/drawing/2014/main" id="{03BB437D-6EF7-4ADF-B47F-C4F3AA64A8E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16165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70" r:id="rId3"/>
    <p:sldLayoutId id="2147483651" r:id="rId4"/>
    <p:sldLayoutId id="2147483654" r:id="rId5"/>
    <p:sldLayoutId id="2147483673" r:id="rId6"/>
    <p:sldLayoutId id="2147483663" r:id="rId7"/>
    <p:sldLayoutId id="2147483667" r:id="rId8"/>
    <p:sldLayoutId id="2147483664" r:id="rId9"/>
    <p:sldLayoutId id="2147483671" r:id="rId10"/>
    <p:sldLayoutId id="2147483672" r:id="rId11"/>
    <p:sldLayoutId id="2147483662" r:id="rId12"/>
    <p:sldLayoutId id="2147483666" r:id="rId13"/>
    <p:sldLayoutId id="2147483660" r:id="rId14"/>
    <p:sldLayoutId id="2147483661" r:id="rId15"/>
    <p:sldLayoutId id="2147483652" r:id="rId16"/>
    <p:sldLayoutId id="2147483653" r:id="rId17"/>
    <p:sldLayoutId id="2147483655" r:id="rId18"/>
    <p:sldLayoutId id="2147483656" r:id="rId19"/>
    <p:sldLayoutId id="2147483657" r:id="rId20"/>
  </p:sldLayoutIdLst>
  <p:hf hdr="0" dt="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528" userDrawn="1">
          <p15:clr>
            <a:srgbClr val="547EBF"/>
          </p15:clr>
        </p15:guide>
        <p15:guide id="4" orient="horz" pos="240" userDrawn="1">
          <p15:clr>
            <a:srgbClr val="547EBF"/>
          </p15:clr>
        </p15:guide>
        <p15:guide id="5" pos="7152" userDrawn="1">
          <p15:clr>
            <a:srgbClr val="547EBF"/>
          </p15:clr>
        </p15:guide>
        <p15:guide id="6" orient="horz" pos="4080" userDrawn="1">
          <p15:clr>
            <a:srgbClr val="547EBF"/>
          </p15:clr>
        </p15:guide>
        <p15:guide id="10" pos="1920" userDrawn="1">
          <p15:clr>
            <a:srgbClr val="547EBF"/>
          </p15:clr>
        </p15:guide>
        <p15:guide id="12" pos="5736" userDrawn="1">
          <p15:clr>
            <a:srgbClr val="547EBF"/>
          </p15:clr>
        </p15:guide>
        <p15:guide id="15" pos="5112" userDrawn="1">
          <p15:clr>
            <a:srgbClr val="9FCC3B"/>
          </p15:clr>
        </p15:guide>
        <p15:guide id="16" pos="254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info@diveworld.hu" TargetMode="External"/><Relationship Id="rId1" Type="http://schemas.openxmlformats.org/officeDocument/2006/relationships/slideLayout" Target="../slideLayouts/slideLayout15.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gif"/><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81000" y="4814306"/>
            <a:ext cx="11430000" cy="914400"/>
          </a:xfrm>
        </p:spPr>
        <p:txBody>
          <a:bodyPr anchor="b" anchorCtr="0">
            <a:normAutofit/>
          </a:bodyPr>
          <a:lstStyle/>
          <a:p>
            <a:r>
              <a:rPr lang="hu-HU" dirty="0"/>
              <a:t>CLEANING ACTION ROVINJ</a:t>
            </a:r>
            <a:endParaRPr lang="en-US" dirty="0"/>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524000" y="5727142"/>
            <a:ext cx="9144000" cy="457200"/>
          </a:xfrm>
        </p:spPr>
        <p:txBody>
          <a:bodyPr anchor="ctr">
            <a:normAutofit/>
          </a:bodyPr>
          <a:lstStyle/>
          <a:p>
            <a:r>
              <a:rPr lang="hu-HU" dirty="0"/>
              <a:t>RED ISLAND – HOTEL ISTRA</a:t>
            </a:r>
            <a:endParaRPr lang="en-US" dirty="0"/>
          </a:p>
        </p:txBody>
      </p:sp>
      <p:pic>
        <p:nvPicPr>
          <p:cNvPr id="52" name="Picture Placeholder 51" descr="photo of dandelion&#10;">
            <a:extLst>
              <a:ext uri="{FF2B5EF4-FFF2-40B4-BE49-F238E27FC236}">
                <a16:creationId xmlns:a16="http://schemas.microsoft.com/office/drawing/2014/main" id="{8EDF030D-0F90-44EF-AF67-0F560DA783E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2971800" cy="4498848"/>
          </a:xfrm>
        </p:spPr>
      </p:pic>
      <p:pic>
        <p:nvPicPr>
          <p:cNvPr id="13" name="Picture Placeholder 12" descr="photo of bright orange coral in ocean&#10;&#10;">
            <a:extLst>
              <a:ext uri="{FF2B5EF4-FFF2-40B4-BE49-F238E27FC236}">
                <a16:creationId xmlns:a16="http://schemas.microsoft.com/office/drawing/2014/main" id="{F4F60189-7D15-4E60-B5B7-058D99C2249C}"/>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a:stretch/>
        </p:blipFill>
        <p:spPr>
          <a:xfrm>
            <a:off x="3088640" y="0"/>
            <a:ext cx="2971800" cy="4498848"/>
          </a:xfrm>
        </p:spPr>
      </p:pic>
      <p:pic>
        <p:nvPicPr>
          <p:cNvPr id="26" name="Picture Placeholder 25" descr="photo of blue and yellow coral&#10;">
            <a:extLst>
              <a:ext uri="{FF2B5EF4-FFF2-40B4-BE49-F238E27FC236}">
                <a16:creationId xmlns:a16="http://schemas.microsoft.com/office/drawing/2014/main" id="{A2BF176F-5FF4-4E1E-83AA-20C41123AB05}"/>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val="0"/>
              </a:ext>
            </a:extLst>
          </a:blip>
          <a:srcRect/>
          <a:stretch/>
        </p:blipFill>
        <p:spPr>
          <a:xfrm>
            <a:off x="6177280" y="0"/>
            <a:ext cx="2971800" cy="4498848"/>
          </a:xfrm>
        </p:spPr>
      </p:pic>
      <p:pic>
        <p:nvPicPr>
          <p:cNvPr id="30" name="Picture Placeholder 29" descr="A picture containing invertebrate, coelenterate, jellyfish&#10;&#10;">
            <a:extLst>
              <a:ext uri="{FF2B5EF4-FFF2-40B4-BE49-F238E27FC236}">
                <a16:creationId xmlns:a16="http://schemas.microsoft.com/office/drawing/2014/main" id="{F0222DCB-44D7-40F7-8D5E-6EDA8F1429C6}"/>
              </a:ext>
            </a:extLst>
          </p:cNvPr>
          <p:cNvPicPr>
            <a:picLocks noGrp="1" noChangeAspect="1"/>
          </p:cNvPicPr>
          <p:nvPr>
            <p:ph type="pic" sz="quarter" idx="11"/>
          </p:nvPr>
        </p:nvPicPr>
        <p:blipFill rotWithShape="1">
          <a:blip r:embed="rId6" cstate="screen">
            <a:extLst>
              <a:ext uri="{28A0092B-C50C-407E-A947-70E740481C1C}">
                <a14:useLocalDpi xmlns:a14="http://schemas.microsoft.com/office/drawing/2010/main" val="0"/>
              </a:ext>
            </a:extLst>
          </a:blip>
          <a:srcRect/>
          <a:stretch/>
        </p:blipFill>
        <p:spPr>
          <a:xfrm>
            <a:off x="9265920" y="0"/>
            <a:ext cx="2971800" cy="4498848"/>
          </a:xfrm>
        </p:spPr>
      </p:pic>
      <p:pic>
        <p:nvPicPr>
          <p:cNvPr id="5" name="Kép 4" descr="A képen szöveg, Grafika, Grafikus tervezés, poszter látható&#10;&#10;Automatikusan generált leírás">
            <a:extLst>
              <a:ext uri="{FF2B5EF4-FFF2-40B4-BE49-F238E27FC236}">
                <a16:creationId xmlns:a16="http://schemas.microsoft.com/office/drawing/2014/main" id="{03FD2029-4087-5723-D86F-BBF31D4959FD}"/>
              </a:ext>
            </a:extLst>
          </p:cNvPr>
          <p:cNvPicPr>
            <a:picLocks noChangeAspect="1"/>
          </p:cNvPicPr>
          <p:nvPr/>
        </p:nvPicPr>
        <p:blipFill>
          <a:blip r:embed="rId7"/>
          <a:stretch>
            <a:fillRect/>
          </a:stretch>
        </p:blipFill>
        <p:spPr>
          <a:xfrm>
            <a:off x="10496361" y="5102592"/>
            <a:ext cx="1257426" cy="1249099"/>
          </a:xfrm>
          <a:prstGeom prst="rect">
            <a:avLst/>
          </a:prstGeom>
        </p:spPr>
      </p:pic>
    </p:spTree>
    <p:extLst>
      <p:ext uri="{BB962C8B-B14F-4D97-AF65-F5344CB8AC3E}">
        <p14:creationId xmlns:p14="http://schemas.microsoft.com/office/powerpoint/2010/main" val="13860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841248" y="2606040"/>
            <a:ext cx="4427438" cy="1325563"/>
          </a:xfrm>
        </p:spPr>
        <p:txBody>
          <a:bodyPr anchor="b">
            <a:normAutofit/>
          </a:bodyPr>
          <a:lstStyle/>
          <a:p>
            <a:r>
              <a:rPr lang="hu-HU" dirty="0"/>
              <a:t>DIVEWORLD TEAM</a:t>
            </a:r>
            <a:endParaRPr lang="en-US" dirty="0"/>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0"/>
          </p:nvPr>
        </p:nvSpPr>
        <p:spPr>
          <a:xfrm>
            <a:off x="841248" y="4105656"/>
            <a:ext cx="2552700" cy="2066071"/>
          </a:xfrm>
        </p:spPr>
        <p:txBody>
          <a:bodyPr/>
          <a:lstStyle/>
          <a:p>
            <a:r>
              <a:rPr lang="hu-HU" dirty="0">
                <a:hlinkClick r:id="rId2"/>
              </a:rPr>
              <a:t>info@diveworld.hu</a:t>
            </a:r>
            <a:br>
              <a:rPr lang="hu-HU" dirty="0"/>
            </a:br>
            <a:r>
              <a:rPr lang="hu-HU" dirty="0"/>
              <a:t>www.diveworld.hu</a:t>
            </a:r>
            <a:endParaRPr lang="en-US" dirty="0"/>
          </a:p>
        </p:txBody>
      </p:sp>
      <p:sp>
        <p:nvSpPr>
          <p:cNvPr id="49" name="Footer Placeholder 48">
            <a:extLst>
              <a:ext uri="{FF2B5EF4-FFF2-40B4-BE49-F238E27FC236}">
                <a16:creationId xmlns:a16="http://schemas.microsoft.com/office/drawing/2014/main" id="{CA04266F-4240-429E-A18D-12B26B565CA2}"/>
              </a:ext>
            </a:extLst>
          </p:cNvPr>
          <p:cNvSpPr>
            <a:spLocks noGrp="1"/>
          </p:cNvSpPr>
          <p:nvPr>
            <p:ph type="ftr" sz="quarter" idx="14"/>
          </p:nvPr>
        </p:nvSpPr>
        <p:spPr>
          <a:xfrm>
            <a:off x="3157232" y="6356350"/>
            <a:ext cx="2743200" cy="365125"/>
          </a:xfrm>
        </p:spPr>
        <p:txBody>
          <a:bodyPr/>
          <a:lstStyle/>
          <a:p>
            <a:r>
              <a:rPr lang="hu-HU" dirty="0"/>
              <a:t>CLEANING ACTION ROVINJ</a:t>
            </a:r>
            <a:endParaRPr lang="en-US" dirty="0"/>
          </a:p>
        </p:txBody>
      </p:sp>
      <p:pic>
        <p:nvPicPr>
          <p:cNvPr id="16" name="Picture Placeholder 15" descr="photo of jellyfish&#10;">
            <a:extLst>
              <a:ext uri="{FF2B5EF4-FFF2-40B4-BE49-F238E27FC236}">
                <a16:creationId xmlns:a16="http://schemas.microsoft.com/office/drawing/2014/main" id="{25EA4ABC-3336-4483-8A9F-6A60796E1E6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092952" y="0"/>
            <a:ext cx="6099048" cy="6858000"/>
          </a:xfrm>
        </p:spPr>
      </p:pic>
      <p:sp>
        <p:nvSpPr>
          <p:cNvPr id="50" name="Slide Number Placeholder 49">
            <a:extLst>
              <a:ext uri="{FF2B5EF4-FFF2-40B4-BE49-F238E27FC236}">
                <a16:creationId xmlns:a16="http://schemas.microsoft.com/office/drawing/2014/main" id="{98B9A687-A26D-4845-9173-E163BFB84A0D}"/>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pPr/>
              <a:t>10</a:t>
            </a:fld>
            <a:endParaRPr lang="en-US" dirty="0"/>
          </a:p>
        </p:txBody>
      </p:sp>
      <p:pic>
        <p:nvPicPr>
          <p:cNvPr id="4" name="Kép 3" descr="A képen szöveg, Grafika, Grafikus tervezés, poszter látható&#10;&#10;Automatikusan generált leírás">
            <a:extLst>
              <a:ext uri="{FF2B5EF4-FFF2-40B4-BE49-F238E27FC236}">
                <a16:creationId xmlns:a16="http://schemas.microsoft.com/office/drawing/2014/main" id="{08820B9A-42A5-5368-14CE-4A779583100A}"/>
              </a:ext>
            </a:extLst>
          </p:cNvPr>
          <p:cNvPicPr>
            <a:picLocks noChangeAspect="1"/>
          </p:cNvPicPr>
          <p:nvPr/>
        </p:nvPicPr>
        <p:blipFill>
          <a:blip r:embed="rId4"/>
          <a:stretch>
            <a:fillRect/>
          </a:stretch>
        </p:blipFill>
        <p:spPr>
          <a:xfrm>
            <a:off x="2100369" y="869504"/>
            <a:ext cx="1898997" cy="1886421"/>
          </a:xfrm>
          <a:prstGeom prst="rect">
            <a:avLst/>
          </a:prstGeom>
        </p:spPr>
      </p:pic>
    </p:spTree>
    <p:extLst>
      <p:ext uri="{BB962C8B-B14F-4D97-AF65-F5344CB8AC3E}">
        <p14:creationId xmlns:p14="http://schemas.microsoft.com/office/powerpoint/2010/main" val="364984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63020" y="181429"/>
            <a:ext cx="2598638" cy="1325563"/>
          </a:xfrm>
        </p:spPr>
        <p:txBody>
          <a:bodyPr/>
          <a:lstStyle/>
          <a:p>
            <a:r>
              <a:rPr lang="hu-HU" dirty="0"/>
              <a:t>PADI AWARE</a:t>
            </a:r>
            <a:endParaRPr lang="en-US" dirty="0"/>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type="body" sz="quarter" idx="10"/>
          </p:nvPr>
        </p:nvSpPr>
        <p:spPr>
          <a:xfrm>
            <a:off x="345560" y="1442025"/>
            <a:ext cx="5119069" cy="4777800"/>
          </a:xfrm>
        </p:spPr>
        <p:txBody>
          <a:bodyPr vert="horz" lIns="91440" tIns="45720" rIns="91440" bIns="45720" rtlCol="0" anchor="t">
            <a:noAutofit/>
          </a:bodyPr>
          <a:lstStyle/>
          <a:p>
            <a:pPr>
              <a:lnSpc>
                <a:spcPct val="107000"/>
              </a:lnSpc>
              <a:spcAft>
                <a:spcPts val="800"/>
              </a:spcAft>
            </a:pPr>
            <a:r>
              <a:rPr lang="hu-HU" sz="2200" kern="100" dirty="0">
                <a:solidFill>
                  <a:schemeClr val="tx1"/>
                </a:solidFill>
                <a:effectLst/>
                <a:latin typeface="+mj-lt"/>
                <a:ea typeface="Calibri" panose="020F0502020204030204" pitchFamily="34" charset="0"/>
                <a:cs typeface="Times New Roman" panose="02020603050405020304" pitchFamily="18" charset="0"/>
              </a:rPr>
              <a:t>PADI AWARE </a:t>
            </a:r>
            <a:r>
              <a:rPr lang="hu-HU" sz="2200" kern="100" dirty="0" err="1">
                <a:solidFill>
                  <a:schemeClr val="tx1"/>
                </a:solidFill>
                <a:effectLst/>
                <a:latin typeface="+mj-lt"/>
                <a:ea typeface="Calibri" panose="020F0502020204030204" pitchFamily="34" charset="0"/>
                <a:cs typeface="Times New Roman" panose="02020603050405020304" pitchFamily="18" charset="0"/>
              </a:rPr>
              <a:t>Foundation</a:t>
            </a:r>
            <a:r>
              <a:rPr lang="hu-HU" sz="2200" kern="100" dirty="0">
                <a:solidFill>
                  <a:schemeClr val="tx1"/>
                </a:solidFill>
                <a:effectLst/>
                <a:latin typeface="+mj-lt"/>
                <a:ea typeface="Calibri" panose="020F0502020204030204" pitchFamily="34" charset="0"/>
                <a:cs typeface="Times New Roman" panose="02020603050405020304" pitchFamily="18" charset="0"/>
              </a:rPr>
              <a:t> is a </a:t>
            </a:r>
            <a:r>
              <a:rPr lang="hu-HU" sz="2200" kern="100" dirty="0" err="1">
                <a:solidFill>
                  <a:schemeClr val="tx1"/>
                </a:solidFill>
                <a:effectLst/>
                <a:latin typeface="+mj-lt"/>
                <a:ea typeface="Calibri" panose="020F0502020204030204" pitchFamily="34" charset="0"/>
                <a:cs typeface="Times New Roman" panose="02020603050405020304" pitchFamily="18" charset="0"/>
              </a:rPr>
              <a:t>publicly</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funded</a:t>
            </a:r>
            <a:r>
              <a:rPr lang="hu-HU" sz="2200" kern="100" dirty="0">
                <a:solidFill>
                  <a:schemeClr val="tx1"/>
                </a:solidFill>
                <a:effectLst/>
                <a:latin typeface="+mj-lt"/>
                <a:ea typeface="Calibri" panose="020F0502020204030204" pitchFamily="34" charset="0"/>
                <a:cs typeface="Times New Roman" panose="02020603050405020304" pitchFamily="18" charset="0"/>
              </a:rPr>
              <a:t> non-profit </a:t>
            </a:r>
            <a:r>
              <a:rPr lang="hu-HU" sz="2200" kern="100" dirty="0" err="1">
                <a:solidFill>
                  <a:schemeClr val="tx1"/>
                </a:solidFill>
                <a:effectLst/>
                <a:latin typeface="+mj-lt"/>
                <a:ea typeface="Calibri" panose="020F0502020204030204" pitchFamily="34" charset="0"/>
                <a:cs typeface="Times New Roman" panose="02020603050405020304" pitchFamily="18" charset="0"/>
              </a:rPr>
              <a:t>with</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three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registered</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charities</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across</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the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globe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Thieir</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mission</a:t>
            </a:r>
            <a:r>
              <a:rPr lang="hu-HU" sz="2200" kern="100" dirty="0">
                <a:solidFill>
                  <a:schemeClr val="tx1"/>
                </a:solidFill>
                <a:effectLst/>
                <a:latin typeface="+mj-lt"/>
                <a:ea typeface="Calibri" panose="020F0502020204030204" pitchFamily="34" charset="0"/>
                <a:cs typeface="Times New Roman" panose="02020603050405020304" pitchFamily="18" charset="0"/>
              </a:rPr>
              <a:t> is </a:t>
            </a:r>
            <a:r>
              <a:rPr lang="hu-HU" sz="2200" kern="100" dirty="0" err="1">
                <a:solidFill>
                  <a:schemeClr val="tx1"/>
                </a:solidFill>
                <a:effectLst/>
                <a:latin typeface="+mj-lt"/>
                <a:ea typeface="Calibri" panose="020F0502020204030204" pitchFamily="34" charset="0"/>
                <a:cs typeface="Times New Roman" panose="02020603050405020304" pitchFamily="18" charset="0"/>
              </a:rPr>
              <a:t>to</a:t>
            </a:r>
            <a:r>
              <a:rPr lang="hu-HU" sz="2200" kern="100" dirty="0">
                <a:solidFill>
                  <a:schemeClr val="tx1"/>
                </a:solidFill>
                <a:effectLst/>
                <a:latin typeface="+mj-lt"/>
                <a:ea typeface="Calibri" panose="020F0502020204030204" pitchFamily="34" charset="0"/>
                <a:cs typeface="Times New Roman" panose="02020603050405020304" pitchFamily="18" charset="0"/>
              </a:rPr>
              <a:t> drive local </a:t>
            </a:r>
            <a:r>
              <a:rPr lang="hu-HU" sz="2200" kern="100" dirty="0" err="1">
                <a:solidFill>
                  <a:schemeClr val="tx1"/>
                </a:solidFill>
                <a:effectLst/>
                <a:latin typeface="+mj-lt"/>
                <a:ea typeface="Calibri" panose="020F0502020204030204" pitchFamily="34" charset="0"/>
                <a:cs typeface="Times New Roman" panose="02020603050405020304" pitchFamily="18" charset="0"/>
              </a:rPr>
              <a:t>action</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for</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global</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ocean</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conservation</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They</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advance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their</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mission</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through</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citizen</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science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public</a:t>
            </a:r>
            <a:r>
              <a:rPr lang="hu-HU" sz="2200" kern="100" dirty="0">
                <a:solidFill>
                  <a:schemeClr val="tx1"/>
                </a:solidFill>
                <a:effectLst/>
                <a:latin typeface="+mj-lt"/>
                <a:ea typeface="Calibri" panose="020F0502020204030204" pitchFamily="34" charset="0"/>
                <a:cs typeface="Times New Roman" panose="02020603050405020304" pitchFamily="18" charset="0"/>
              </a:rPr>
              <a:t> policy and </a:t>
            </a:r>
            <a:r>
              <a:rPr lang="hu-HU" sz="2200" kern="100" dirty="0" err="1">
                <a:solidFill>
                  <a:schemeClr val="tx1"/>
                </a:solidFill>
                <a:effectLst/>
                <a:latin typeface="+mj-lt"/>
                <a:ea typeface="Calibri" panose="020F0502020204030204" pitchFamily="34" charset="0"/>
                <a:cs typeface="Times New Roman" panose="02020603050405020304" pitchFamily="18" charset="0"/>
              </a:rPr>
              <a:t>community</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grants</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With</a:t>
            </a:r>
            <a:r>
              <a:rPr lang="hu-HU" sz="2200" kern="100" dirty="0">
                <a:solidFill>
                  <a:schemeClr val="tx1"/>
                </a:solidFill>
                <a:effectLst/>
                <a:latin typeface="+mj-lt"/>
                <a:ea typeface="Calibri" panose="020F0502020204030204" pitchFamily="34" charset="0"/>
                <a:cs typeface="Times New Roman" panose="02020603050405020304" pitchFamily="18" charset="0"/>
              </a:rPr>
              <a:t> PADI - </a:t>
            </a:r>
            <a:r>
              <a:rPr lang="hu-HU" sz="2200" kern="100" dirty="0" err="1">
                <a:solidFill>
                  <a:schemeClr val="tx1"/>
                </a:solidFill>
                <a:effectLst/>
                <a:latin typeface="+mj-lt"/>
                <a:ea typeface="Calibri" panose="020F0502020204030204" pitchFamily="34" charset="0"/>
                <a:cs typeface="Times New Roman" panose="02020603050405020304" pitchFamily="18" charset="0"/>
              </a:rPr>
              <a:t>the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world's</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leading</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scuba</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diver</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training</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organization</a:t>
            </a:r>
            <a:r>
              <a:rPr lang="hu-HU" sz="2200" kern="100" dirty="0">
                <a:solidFill>
                  <a:schemeClr val="tx1"/>
                </a:solidFill>
                <a:effectLst/>
                <a:latin typeface="+mj-lt"/>
                <a:ea typeface="Calibri" panose="020F0502020204030204" pitchFamily="34" charset="0"/>
                <a:cs typeface="Times New Roman" panose="02020603050405020304" pitchFamily="18" charset="0"/>
              </a:rPr>
              <a:t> - </a:t>
            </a:r>
            <a:r>
              <a:rPr lang="hu-HU" sz="2200" kern="100" dirty="0" err="1">
                <a:solidFill>
                  <a:schemeClr val="tx1"/>
                </a:solidFill>
                <a:effectLst/>
                <a:latin typeface="+mj-lt"/>
                <a:ea typeface="Calibri" panose="020F0502020204030204" pitchFamily="34" charset="0"/>
                <a:cs typeface="Times New Roman" panose="02020603050405020304" pitchFamily="18" charset="0"/>
              </a:rPr>
              <a:t>we</a:t>
            </a:r>
            <a:r>
              <a:rPr lang="hu-HU" sz="2200" kern="100" dirty="0">
                <a:solidFill>
                  <a:schemeClr val="tx1"/>
                </a:solidFill>
                <a:effectLst/>
                <a:latin typeface="+mj-lt"/>
                <a:ea typeface="Calibri" panose="020F0502020204030204" pitchFamily="34" charset="0"/>
                <a:cs typeface="Times New Roman" panose="02020603050405020304" pitchFamily="18" charset="0"/>
              </a:rPr>
              <a:t> drive </a:t>
            </a:r>
            <a:r>
              <a:rPr lang="hu-HU" sz="2200" kern="100" dirty="0" err="1">
                <a:solidFill>
                  <a:schemeClr val="tx1"/>
                </a:solidFill>
                <a:effectLst/>
                <a:latin typeface="+mj-lt"/>
                <a:ea typeface="Calibri" panose="020F0502020204030204" pitchFamily="34" charset="0"/>
                <a:cs typeface="Times New Roman" panose="02020603050405020304" pitchFamily="18" charset="0"/>
              </a:rPr>
              <a:t>towards</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our</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collective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vision</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to</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achieve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balance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between</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humanity</a:t>
            </a:r>
            <a:r>
              <a:rPr lang="hu-HU" sz="2200" kern="100" dirty="0">
                <a:solidFill>
                  <a:schemeClr val="tx1"/>
                </a:solidFill>
                <a:effectLst/>
                <a:latin typeface="+mj-lt"/>
                <a:ea typeface="Calibri" panose="020F0502020204030204" pitchFamily="34" charset="0"/>
                <a:cs typeface="Times New Roman" panose="02020603050405020304" pitchFamily="18" charset="0"/>
              </a:rPr>
              <a:t> and </a:t>
            </a:r>
            <a:r>
              <a:rPr lang="hu-HU" sz="2200" kern="100" dirty="0" err="1">
                <a:solidFill>
                  <a:schemeClr val="tx1"/>
                </a:solidFill>
                <a:effectLst/>
                <a:latin typeface="+mj-lt"/>
                <a:ea typeface="Calibri" panose="020F0502020204030204" pitchFamily="34" charset="0"/>
                <a:cs typeface="Times New Roman" panose="02020603050405020304" pitchFamily="18" charset="0"/>
              </a:rPr>
              <a:t>the</a:t>
            </a:r>
            <a:r>
              <a:rPr lang="hu-HU" sz="2200" kern="100" dirty="0">
                <a:solidFill>
                  <a:schemeClr val="tx1"/>
                </a:solidFill>
                <a:effectLst/>
                <a:latin typeface="+mj-lt"/>
                <a:ea typeface="Calibri" panose="020F0502020204030204" pitchFamily="34" charset="0"/>
                <a:cs typeface="Times New Roman" panose="02020603050405020304" pitchFamily="18" charset="0"/>
              </a:rPr>
              <a:t> </a:t>
            </a:r>
            <a:r>
              <a:rPr lang="hu-HU" sz="2200" kern="100" dirty="0" err="1">
                <a:solidFill>
                  <a:schemeClr val="tx1"/>
                </a:solidFill>
                <a:effectLst/>
                <a:latin typeface="+mj-lt"/>
                <a:ea typeface="Calibri" panose="020F0502020204030204" pitchFamily="34" charset="0"/>
                <a:cs typeface="Times New Roman" panose="02020603050405020304" pitchFamily="18" charset="0"/>
              </a:rPr>
              <a:t>ocean</a:t>
            </a:r>
            <a:r>
              <a:rPr lang="hu-HU" sz="2200" kern="100" dirty="0">
                <a:solidFill>
                  <a:schemeClr val="tx1"/>
                </a:solidFill>
                <a:effectLst/>
                <a:latin typeface="+mj-lt"/>
                <a:ea typeface="Calibri" panose="020F0502020204030204" pitchFamily="34" charset="0"/>
                <a:cs typeface="Times New Roman" panose="02020603050405020304" pitchFamily="18" charset="0"/>
              </a:rPr>
              <a:t>.</a:t>
            </a:r>
            <a:endParaRPr lang="en-US" sz="2200" dirty="0">
              <a:solidFill>
                <a:schemeClr val="tx1"/>
              </a:solidFill>
              <a:latin typeface="+mj-lt"/>
            </a:endParaRPr>
          </a:p>
        </p:txBody>
      </p:sp>
      <p:pic>
        <p:nvPicPr>
          <p:cNvPr id="13" name="Picture Placeholder 12" descr="photo of bright orange coral in  blue water&#10;&#10;">
            <a:extLst>
              <a:ext uri="{FF2B5EF4-FFF2-40B4-BE49-F238E27FC236}">
                <a16:creationId xmlns:a16="http://schemas.microsoft.com/office/drawing/2014/main" id="{B88CBF65-B7EA-4137-8EB9-45AAB161149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5998028" y="0"/>
            <a:ext cx="6193971" cy="6858000"/>
          </a:xfrm>
        </p:spPr>
      </p:pic>
      <p:sp>
        <p:nvSpPr>
          <p:cNvPr id="27" name="Footer Placeholder 26">
            <a:extLst>
              <a:ext uri="{FF2B5EF4-FFF2-40B4-BE49-F238E27FC236}">
                <a16:creationId xmlns:a16="http://schemas.microsoft.com/office/drawing/2014/main" id="{8672DD3E-2D32-4972-8EF6-8778B7807D10}"/>
              </a:ext>
            </a:extLst>
          </p:cNvPr>
          <p:cNvSpPr>
            <a:spLocks noGrp="1"/>
          </p:cNvSpPr>
          <p:nvPr>
            <p:ph type="ftr" sz="quarter" idx="13"/>
          </p:nvPr>
        </p:nvSpPr>
        <p:spPr>
          <a:xfrm>
            <a:off x="7010274" y="6422283"/>
            <a:ext cx="4114800" cy="365125"/>
          </a:xfrm>
        </p:spPr>
        <p:txBody>
          <a:bodyPr/>
          <a:lstStyle/>
          <a:p>
            <a:r>
              <a:rPr lang="hu-HU" dirty="0"/>
              <a:t>CLEANING ACTION ROVINJ</a:t>
            </a:r>
            <a:endParaRPr lang="en-US" dirty="0"/>
          </a:p>
        </p:txBody>
      </p:sp>
      <p:sp>
        <p:nvSpPr>
          <p:cNvPr id="28" name="Slide Number Placeholder 27">
            <a:extLst>
              <a:ext uri="{FF2B5EF4-FFF2-40B4-BE49-F238E27FC236}">
                <a16:creationId xmlns:a16="http://schemas.microsoft.com/office/drawing/2014/main" id="{016A27EB-BF96-4963-93AA-A9B409137B3A}"/>
              </a:ext>
            </a:extLst>
          </p:cNvPr>
          <p:cNvSpPr>
            <a:spLocks noGrp="1"/>
          </p:cNvSpPr>
          <p:nvPr>
            <p:ph type="sldNum" sz="quarter" idx="14"/>
          </p:nvPr>
        </p:nvSpPr>
        <p:spPr>
          <a:xfrm>
            <a:off x="8610600" y="6356350"/>
            <a:ext cx="2743200" cy="365125"/>
          </a:xfrm>
        </p:spPr>
        <p:txBody>
          <a:bodyPr/>
          <a:lstStyle/>
          <a:p>
            <a:fld id="{294A09A9-5501-47C1-A89A-A340965A2BE2}" type="slidenum">
              <a:rPr lang="en-US" smtClean="0"/>
              <a:pPr/>
              <a:t>2</a:t>
            </a:fld>
            <a:endParaRPr lang="en-US" dirty="0"/>
          </a:p>
        </p:txBody>
      </p:sp>
      <p:pic>
        <p:nvPicPr>
          <p:cNvPr id="4" name="Kép 3" descr="A képen szöveg, Grafika, Grafikus tervezés, poszter látható&#10;&#10;Automatikusan generált leírás">
            <a:extLst>
              <a:ext uri="{FF2B5EF4-FFF2-40B4-BE49-F238E27FC236}">
                <a16:creationId xmlns:a16="http://schemas.microsoft.com/office/drawing/2014/main" id="{61576498-6637-1972-02B5-EC78A7866385}"/>
              </a:ext>
            </a:extLst>
          </p:cNvPr>
          <p:cNvPicPr>
            <a:picLocks noChangeAspect="1"/>
          </p:cNvPicPr>
          <p:nvPr/>
        </p:nvPicPr>
        <p:blipFill>
          <a:blip r:embed="rId4"/>
          <a:stretch>
            <a:fillRect/>
          </a:stretch>
        </p:blipFill>
        <p:spPr>
          <a:xfrm>
            <a:off x="10496361" y="5102592"/>
            <a:ext cx="1257426" cy="1249099"/>
          </a:xfrm>
          <a:prstGeom prst="rect">
            <a:avLst/>
          </a:prstGeom>
        </p:spPr>
      </p:pic>
    </p:spTree>
    <p:extLst>
      <p:ext uri="{BB962C8B-B14F-4D97-AF65-F5344CB8AC3E}">
        <p14:creationId xmlns:p14="http://schemas.microsoft.com/office/powerpoint/2010/main" val="244733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0"/>
          </p:nvPr>
        </p:nvSpPr>
        <p:spPr>
          <a:xfrm>
            <a:off x="841248" y="1789112"/>
            <a:ext cx="4572000" cy="4166519"/>
          </a:xfrm>
        </p:spPr>
        <p:txBody>
          <a:bodyPr vert="horz" lIns="91440" tIns="45720" rIns="91440" bIns="45720" rtlCol="0" anchor="t">
            <a:normAutofit/>
          </a:bodyPr>
          <a:lstStyle/>
          <a:p>
            <a:r>
              <a:rPr lang="en-US" sz="2200" kern="100" dirty="0">
                <a:solidFill>
                  <a:schemeClr val="tx1"/>
                </a:solidFill>
                <a:latin typeface="+mj-lt"/>
                <a:cs typeface="Times New Roman" panose="02020603050405020304" pitchFamily="18" charset="0"/>
              </a:rPr>
              <a:t>For over 30 years, PADI and AWARE have built a truly unique voice for the protection of the underwater world. PADI AWARE Foundation can fully leverage the collective influence of divers and the dive industry to address key threats facing the marine environment.</a:t>
            </a:r>
          </a:p>
        </p:txBody>
      </p:sp>
      <p:pic>
        <p:nvPicPr>
          <p:cNvPr id="17" name="Picture Placeholder 16">
            <a:extLst>
              <a:ext uri="{FF2B5EF4-FFF2-40B4-BE49-F238E27FC236}">
                <a16:creationId xmlns:a16="http://schemas.microsoft.com/office/drawing/2014/main" id="{4E3E635E-1A96-4CA0-98A4-32D3261AAB6A}"/>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t="442" b="442"/>
          <a:stretch/>
        </p:blipFill>
        <p:spPr>
          <a:xfrm>
            <a:off x="8132064" y="0"/>
            <a:ext cx="4059936" cy="6858000"/>
          </a:xfrm>
        </p:spPr>
      </p:pic>
      <p:sp>
        <p:nvSpPr>
          <p:cNvPr id="19" name="Footer Placeholder 18">
            <a:extLst>
              <a:ext uri="{FF2B5EF4-FFF2-40B4-BE49-F238E27FC236}">
                <a16:creationId xmlns:a16="http://schemas.microsoft.com/office/drawing/2014/main" id="{CF68E937-6723-45CF-A796-59509B100E72}"/>
              </a:ext>
            </a:extLst>
          </p:cNvPr>
          <p:cNvSpPr>
            <a:spLocks noGrp="1"/>
          </p:cNvSpPr>
          <p:nvPr>
            <p:ph type="ftr" sz="quarter" idx="13"/>
          </p:nvPr>
        </p:nvSpPr>
        <p:spPr>
          <a:xfrm>
            <a:off x="4038600" y="6356350"/>
            <a:ext cx="4114800" cy="365125"/>
          </a:xfrm>
        </p:spPr>
        <p:txBody>
          <a:bodyPr/>
          <a:lstStyle/>
          <a:p>
            <a:r>
              <a:rPr lang="hu-HU" dirty="0"/>
              <a:t>CLEANING ACTION ROVINJ</a:t>
            </a:r>
            <a:endParaRPr lang="en-US" dirty="0"/>
          </a:p>
        </p:txBody>
      </p:sp>
      <p:sp>
        <p:nvSpPr>
          <p:cNvPr id="20" name="Slide Number Placeholder 19">
            <a:extLst>
              <a:ext uri="{FF2B5EF4-FFF2-40B4-BE49-F238E27FC236}">
                <a16:creationId xmlns:a16="http://schemas.microsoft.com/office/drawing/2014/main" id="{A767CD47-A77F-4265-8D9F-C8B4E2693DEA}"/>
              </a:ext>
            </a:extLst>
          </p:cNvPr>
          <p:cNvSpPr>
            <a:spLocks noGrp="1"/>
          </p:cNvSpPr>
          <p:nvPr>
            <p:ph type="sldNum" sz="quarter" idx="14"/>
          </p:nvPr>
        </p:nvSpPr>
        <p:spPr>
          <a:xfrm>
            <a:off x="8610600" y="6356350"/>
            <a:ext cx="2743200" cy="365125"/>
          </a:xfrm>
        </p:spPr>
        <p:txBody>
          <a:bodyPr/>
          <a:lstStyle/>
          <a:p>
            <a:fld id="{294A09A9-5501-47C1-A89A-A340965A2BE2}" type="slidenum">
              <a:rPr lang="en-US" smtClean="0"/>
              <a:pPr/>
              <a:t>3</a:t>
            </a:fld>
            <a:endParaRPr lang="en-US" dirty="0"/>
          </a:p>
        </p:txBody>
      </p:sp>
      <p:pic>
        <p:nvPicPr>
          <p:cNvPr id="4" name="Kép 3" descr="A képen szöveg, Betűtípus, tervezés látható&#10;&#10;Automatikusan generált leírás">
            <a:extLst>
              <a:ext uri="{FF2B5EF4-FFF2-40B4-BE49-F238E27FC236}">
                <a16:creationId xmlns:a16="http://schemas.microsoft.com/office/drawing/2014/main" id="{80BB686D-DE9E-F9DD-8870-8339D81ED740}"/>
              </a:ext>
            </a:extLst>
          </p:cNvPr>
          <p:cNvPicPr>
            <a:picLocks noChangeAspect="1"/>
          </p:cNvPicPr>
          <p:nvPr/>
        </p:nvPicPr>
        <p:blipFill>
          <a:blip r:embed="rId4"/>
          <a:stretch>
            <a:fillRect/>
          </a:stretch>
        </p:blipFill>
        <p:spPr>
          <a:xfrm>
            <a:off x="5990171" y="1168400"/>
            <a:ext cx="4915535" cy="401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Kép 7" descr="A képen szöveg, Grafika, Grafikus tervezés, poszter látható&#10;&#10;Automatikusan generált leírás">
            <a:extLst>
              <a:ext uri="{FF2B5EF4-FFF2-40B4-BE49-F238E27FC236}">
                <a16:creationId xmlns:a16="http://schemas.microsoft.com/office/drawing/2014/main" id="{4731C013-9E43-2910-E38C-9D12CC68678C}"/>
              </a:ext>
            </a:extLst>
          </p:cNvPr>
          <p:cNvPicPr>
            <a:picLocks noChangeAspect="1"/>
          </p:cNvPicPr>
          <p:nvPr/>
        </p:nvPicPr>
        <p:blipFill>
          <a:blip r:embed="rId5"/>
          <a:stretch>
            <a:fillRect/>
          </a:stretch>
        </p:blipFill>
        <p:spPr>
          <a:xfrm>
            <a:off x="657581" y="5107251"/>
            <a:ext cx="1257426" cy="1249099"/>
          </a:xfrm>
          <a:prstGeom prst="rect">
            <a:avLst/>
          </a:prstGeom>
        </p:spPr>
      </p:pic>
      <p:pic>
        <p:nvPicPr>
          <p:cNvPr id="10" name="Kép 9" descr="A képen szöveg, Betűtípus, embléma, Grafika látható&#10;&#10;Automatikusan generált leírás">
            <a:extLst>
              <a:ext uri="{FF2B5EF4-FFF2-40B4-BE49-F238E27FC236}">
                <a16:creationId xmlns:a16="http://schemas.microsoft.com/office/drawing/2014/main" id="{D40C2E95-3A47-85ED-D16E-1663230EBFD5}"/>
              </a:ext>
            </a:extLst>
          </p:cNvPr>
          <p:cNvPicPr>
            <a:picLocks noChangeAspect="1"/>
          </p:cNvPicPr>
          <p:nvPr/>
        </p:nvPicPr>
        <p:blipFill>
          <a:blip r:embed="rId6"/>
          <a:stretch>
            <a:fillRect/>
          </a:stretch>
        </p:blipFill>
        <p:spPr>
          <a:xfrm>
            <a:off x="791273" y="407069"/>
            <a:ext cx="4610100" cy="990600"/>
          </a:xfrm>
          <a:prstGeom prst="rect">
            <a:avLst/>
          </a:prstGeom>
        </p:spPr>
      </p:pic>
    </p:spTree>
    <p:extLst>
      <p:ext uri="{BB962C8B-B14F-4D97-AF65-F5344CB8AC3E}">
        <p14:creationId xmlns:p14="http://schemas.microsoft.com/office/powerpoint/2010/main" val="35914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turtle swimming in the water&#10;">
            <a:extLst>
              <a:ext uri="{FF2B5EF4-FFF2-40B4-BE49-F238E27FC236}">
                <a16:creationId xmlns:a16="http://schemas.microsoft.com/office/drawing/2014/main" id="{93F567A5-7724-4FF8-AD69-76577425A37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0"/>
            <a:ext cx="12188952" cy="4572000"/>
          </a:xfrm>
        </p:spPr>
      </p:pic>
      <p:sp>
        <p:nvSpPr>
          <p:cNvPr id="19" name="Text Placeholder 18">
            <a:extLst>
              <a:ext uri="{FF2B5EF4-FFF2-40B4-BE49-F238E27FC236}">
                <a16:creationId xmlns:a16="http://schemas.microsoft.com/office/drawing/2014/main" id="{F7B2A56A-1801-43FC-A3B5-5C972C5A2B15}"/>
              </a:ext>
            </a:extLst>
          </p:cNvPr>
          <p:cNvSpPr>
            <a:spLocks noGrp="1"/>
          </p:cNvSpPr>
          <p:nvPr>
            <p:ph type="body" idx="1"/>
          </p:nvPr>
        </p:nvSpPr>
        <p:spPr>
          <a:xfrm>
            <a:off x="315686" y="5878304"/>
            <a:ext cx="11560628" cy="365760"/>
          </a:xfrm>
        </p:spPr>
        <p:txBody>
          <a:bodyPr>
            <a:noAutofit/>
          </a:bodyPr>
          <a:lstStyle/>
          <a:p>
            <a:pPr>
              <a:spcAft>
                <a:spcPts val="1500"/>
              </a:spcAft>
            </a:pPr>
            <a:r>
              <a:rPr lang="hu-HU" b="1" dirty="0" err="1">
                <a:solidFill>
                  <a:srgbClr val="002547"/>
                </a:solidFill>
                <a:effectLst/>
                <a:latin typeface="+mj-lt"/>
                <a:ea typeface="Times New Roman" panose="02020603050405020304" pitchFamily="18" charset="0"/>
              </a:rPr>
              <a:t>Diveworld</a:t>
            </a:r>
            <a:r>
              <a:rPr lang="hu-HU" b="1" dirty="0">
                <a:solidFill>
                  <a:srgbClr val="002547"/>
                </a:solidFill>
                <a:effectLst/>
                <a:latin typeface="+mj-lt"/>
                <a:ea typeface="Times New Roman" panose="02020603050405020304" pitchFamily="18" charset="0"/>
              </a:rPr>
              <a:t> Hungary </a:t>
            </a:r>
            <a:r>
              <a:rPr lang="hu-HU" b="1" dirty="0" err="1">
                <a:solidFill>
                  <a:srgbClr val="002547"/>
                </a:solidFill>
                <a:effectLst/>
                <a:latin typeface="+mj-lt"/>
                <a:ea typeface="Times New Roman" panose="02020603050405020304" pitchFamily="18" charset="0"/>
              </a:rPr>
              <a:t>as</a:t>
            </a:r>
            <a:r>
              <a:rPr lang="hu-HU" b="1" dirty="0">
                <a:solidFill>
                  <a:srgbClr val="002547"/>
                </a:solidFill>
                <a:effectLst/>
                <a:latin typeface="+mj-lt"/>
                <a:ea typeface="Times New Roman" panose="02020603050405020304" pitchFamily="18" charset="0"/>
              </a:rPr>
              <a:t> a PADI 5 Star </a:t>
            </a:r>
            <a:r>
              <a:rPr lang="hu-HU" b="1" dirty="0" err="1">
                <a:solidFill>
                  <a:srgbClr val="002547"/>
                </a:solidFill>
                <a:latin typeface="+mj-lt"/>
                <a:ea typeface="Times New Roman" panose="02020603050405020304" pitchFamily="18" charset="0"/>
              </a:rPr>
              <a:t>D</a:t>
            </a:r>
            <a:r>
              <a:rPr lang="hu-HU" b="1" dirty="0" err="1">
                <a:solidFill>
                  <a:srgbClr val="002547"/>
                </a:solidFill>
                <a:effectLst/>
                <a:latin typeface="+mj-lt"/>
                <a:ea typeface="Times New Roman" panose="02020603050405020304" pitchFamily="18" charset="0"/>
              </a:rPr>
              <a:t>ive</a:t>
            </a:r>
            <a:r>
              <a:rPr lang="hu-HU" b="1" dirty="0">
                <a:solidFill>
                  <a:srgbClr val="002547"/>
                </a:solidFill>
                <a:effectLst/>
                <a:latin typeface="+mj-lt"/>
                <a:ea typeface="Times New Roman" panose="02020603050405020304" pitchFamily="18" charset="0"/>
              </a:rPr>
              <a:t> Center is an </a:t>
            </a:r>
            <a:r>
              <a:rPr lang="hu-HU" b="1" dirty="0" err="1">
                <a:solidFill>
                  <a:srgbClr val="002547"/>
                </a:solidFill>
                <a:effectLst/>
                <a:latin typeface="+mj-lt"/>
                <a:ea typeface="Times New Roman" panose="02020603050405020304" pitchFamily="18" charset="0"/>
              </a:rPr>
              <a:t>official</a:t>
            </a:r>
            <a:r>
              <a:rPr lang="hu-HU" b="1" dirty="0">
                <a:solidFill>
                  <a:srgbClr val="002547"/>
                </a:solidFill>
                <a:effectLst/>
                <a:latin typeface="+mj-lt"/>
                <a:ea typeface="Times New Roman" panose="02020603050405020304" pitchFamily="18" charset="0"/>
              </a:rPr>
              <a:t> partner of Project </a:t>
            </a:r>
            <a:r>
              <a:rPr lang="hu-HU" b="1" dirty="0" err="1">
                <a:solidFill>
                  <a:srgbClr val="002547"/>
                </a:solidFill>
                <a:effectLst/>
                <a:latin typeface="+mj-lt"/>
                <a:ea typeface="Times New Roman" panose="02020603050405020304" pitchFamily="18" charset="0"/>
              </a:rPr>
              <a:t>Aware</a:t>
            </a:r>
            <a:endParaRPr lang="hu-HU" b="1" dirty="0">
              <a:effectLst/>
              <a:latin typeface="+mj-lt"/>
              <a:ea typeface="Times New Roman" panose="02020603050405020304" pitchFamily="18" charset="0"/>
            </a:endParaRPr>
          </a:p>
        </p:txBody>
      </p:sp>
      <p:sp>
        <p:nvSpPr>
          <p:cNvPr id="3" name="Footer Placeholder 2">
            <a:extLst>
              <a:ext uri="{FF2B5EF4-FFF2-40B4-BE49-F238E27FC236}">
                <a16:creationId xmlns:a16="http://schemas.microsoft.com/office/drawing/2014/main" id="{48D641F9-AA43-40F5-B309-187496333CA8}"/>
              </a:ext>
            </a:extLst>
          </p:cNvPr>
          <p:cNvSpPr>
            <a:spLocks noGrp="1"/>
          </p:cNvSpPr>
          <p:nvPr>
            <p:ph type="ftr" sz="quarter" idx="11"/>
          </p:nvPr>
        </p:nvSpPr>
        <p:spPr>
          <a:xfrm>
            <a:off x="4038600" y="6356350"/>
            <a:ext cx="4114800" cy="365125"/>
          </a:xfrm>
        </p:spPr>
        <p:txBody>
          <a:bodyPr/>
          <a:lstStyle/>
          <a:p>
            <a:r>
              <a:rPr lang="hu-HU" dirty="0"/>
              <a:t>CLEANING ACTION ROVINJ</a:t>
            </a:r>
            <a:endParaRPr lang="en-US" dirty="0"/>
          </a:p>
        </p:txBody>
      </p:sp>
      <p:sp>
        <p:nvSpPr>
          <p:cNvPr id="4" name="Slide Number Placeholder 3">
            <a:extLst>
              <a:ext uri="{FF2B5EF4-FFF2-40B4-BE49-F238E27FC236}">
                <a16:creationId xmlns:a16="http://schemas.microsoft.com/office/drawing/2014/main" id="{20616F3F-8675-4D22-9718-56ADFFECA9C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4</a:t>
            </a:fld>
            <a:endParaRPr lang="en-US" dirty="0"/>
          </a:p>
        </p:txBody>
      </p:sp>
      <p:pic>
        <p:nvPicPr>
          <p:cNvPr id="2" name="Kép 1" descr="A képen szöveg, Betűtípus, embléma, Grafika látható&#10;&#10;Automatikusan generált leírás">
            <a:extLst>
              <a:ext uri="{FF2B5EF4-FFF2-40B4-BE49-F238E27FC236}">
                <a16:creationId xmlns:a16="http://schemas.microsoft.com/office/drawing/2014/main" id="{70F679AF-A215-4B11-441C-7F5844F2CF20}"/>
              </a:ext>
            </a:extLst>
          </p:cNvPr>
          <p:cNvPicPr>
            <a:picLocks noChangeAspect="1"/>
          </p:cNvPicPr>
          <p:nvPr/>
        </p:nvPicPr>
        <p:blipFill>
          <a:blip r:embed="rId3"/>
          <a:stretch>
            <a:fillRect/>
          </a:stretch>
        </p:blipFill>
        <p:spPr>
          <a:xfrm>
            <a:off x="3790950" y="4694573"/>
            <a:ext cx="4610100" cy="990600"/>
          </a:xfrm>
          <a:prstGeom prst="rect">
            <a:avLst/>
          </a:prstGeom>
        </p:spPr>
      </p:pic>
      <p:pic>
        <p:nvPicPr>
          <p:cNvPr id="8" name="Kép 7" descr="A képen szöveg, Grafika, Grafikus tervezés, poszter látható&#10;&#10;Automatikusan generált leírás">
            <a:extLst>
              <a:ext uri="{FF2B5EF4-FFF2-40B4-BE49-F238E27FC236}">
                <a16:creationId xmlns:a16="http://schemas.microsoft.com/office/drawing/2014/main" id="{981F239B-3EDE-CCDB-688E-DA6436B65E70}"/>
              </a:ext>
            </a:extLst>
          </p:cNvPr>
          <p:cNvPicPr>
            <a:picLocks noChangeAspect="1"/>
          </p:cNvPicPr>
          <p:nvPr/>
        </p:nvPicPr>
        <p:blipFill>
          <a:blip r:embed="rId4"/>
          <a:stretch>
            <a:fillRect/>
          </a:stretch>
        </p:blipFill>
        <p:spPr>
          <a:xfrm>
            <a:off x="668467" y="284879"/>
            <a:ext cx="1257426" cy="1249099"/>
          </a:xfrm>
          <a:prstGeom prst="rect">
            <a:avLst/>
          </a:prstGeom>
        </p:spPr>
      </p:pic>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841248" y="37446"/>
            <a:ext cx="4572000" cy="1325563"/>
          </a:xfrm>
        </p:spPr>
        <p:txBody>
          <a:bodyPr>
            <a:normAutofit/>
          </a:bodyPr>
          <a:lstStyle/>
          <a:p>
            <a:r>
              <a:rPr lang="hu-HU" dirty="0"/>
              <a:t>DIVEWORLD TEAM</a:t>
            </a:r>
            <a:endParaRPr lang="en-US"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0"/>
          </p:nvPr>
        </p:nvSpPr>
        <p:spPr>
          <a:xfrm>
            <a:off x="841248" y="1391974"/>
            <a:ext cx="4797552" cy="4166519"/>
          </a:xfrm>
        </p:spPr>
        <p:txBody>
          <a:bodyPr vert="horz" lIns="91440" tIns="45720" rIns="91440" bIns="45720" rtlCol="0" anchor="t">
            <a:normAutofit/>
          </a:bodyPr>
          <a:lstStyle/>
          <a:p>
            <a:r>
              <a:rPr lang="en-US" sz="2200" kern="100" dirty="0" err="1">
                <a:solidFill>
                  <a:schemeClr val="tx1"/>
                </a:solidFill>
                <a:latin typeface="+mj-lt"/>
                <a:cs typeface="Times New Roman" panose="02020603050405020304" pitchFamily="18" charset="0"/>
              </a:rPr>
              <a:t>Diveworld</a:t>
            </a:r>
            <a:r>
              <a:rPr lang="en-US" sz="2200" kern="100" dirty="0">
                <a:solidFill>
                  <a:schemeClr val="tx1"/>
                </a:solidFill>
                <a:latin typeface="+mj-lt"/>
                <a:cs typeface="Times New Roman" panose="02020603050405020304" pitchFamily="18" charset="0"/>
              </a:rPr>
              <a:t> Hungary and its team are committed to the environment and have been doing a lot to protect the marine environment for years. Within the framework of the Padi Project Aware and with the support of the Island Hotel </a:t>
            </a:r>
            <a:r>
              <a:rPr lang="en-US" sz="2200" kern="100" dirty="0" err="1">
                <a:solidFill>
                  <a:schemeClr val="tx1"/>
                </a:solidFill>
                <a:latin typeface="+mj-lt"/>
                <a:cs typeface="Times New Roman" panose="02020603050405020304" pitchFamily="18" charset="0"/>
              </a:rPr>
              <a:t>Istra</a:t>
            </a:r>
            <a:r>
              <a:rPr lang="en-US" sz="2200" kern="100" dirty="0">
                <a:solidFill>
                  <a:schemeClr val="tx1"/>
                </a:solidFill>
                <a:latin typeface="+mj-lt"/>
                <a:cs typeface="Times New Roman" panose="02020603050405020304" pitchFamily="18" charset="0"/>
              </a:rPr>
              <a:t>, the company has been cleaning the sea of accumulated garbage at the beginning of the season for years.</a:t>
            </a:r>
          </a:p>
        </p:txBody>
      </p:sp>
      <p:pic>
        <p:nvPicPr>
          <p:cNvPr id="17" name="Picture Placeholder 16">
            <a:extLst>
              <a:ext uri="{FF2B5EF4-FFF2-40B4-BE49-F238E27FC236}">
                <a16:creationId xmlns:a16="http://schemas.microsoft.com/office/drawing/2014/main" id="{4E3E635E-1A96-4CA0-98A4-32D3261AAB6A}"/>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l="10595" r="10595"/>
          <a:stretch/>
        </p:blipFill>
        <p:spPr>
          <a:xfrm>
            <a:off x="8132064" y="0"/>
            <a:ext cx="4059936" cy="6858000"/>
          </a:xfrm>
        </p:spPr>
      </p:pic>
      <p:sp>
        <p:nvSpPr>
          <p:cNvPr id="19" name="Footer Placeholder 18">
            <a:extLst>
              <a:ext uri="{FF2B5EF4-FFF2-40B4-BE49-F238E27FC236}">
                <a16:creationId xmlns:a16="http://schemas.microsoft.com/office/drawing/2014/main" id="{CF68E937-6723-45CF-A796-59509B100E72}"/>
              </a:ext>
            </a:extLst>
          </p:cNvPr>
          <p:cNvSpPr>
            <a:spLocks noGrp="1"/>
          </p:cNvSpPr>
          <p:nvPr>
            <p:ph type="ftr" sz="quarter" idx="13"/>
          </p:nvPr>
        </p:nvSpPr>
        <p:spPr>
          <a:xfrm>
            <a:off x="4038600" y="6356350"/>
            <a:ext cx="4114800" cy="365125"/>
          </a:xfrm>
        </p:spPr>
        <p:txBody>
          <a:bodyPr/>
          <a:lstStyle/>
          <a:p>
            <a:r>
              <a:rPr lang="hu-HU" dirty="0"/>
              <a:t>CLEANING ACTION ROVINJ</a:t>
            </a:r>
            <a:endParaRPr lang="en-US" dirty="0"/>
          </a:p>
        </p:txBody>
      </p:sp>
      <p:sp>
        <p:nvSpPr>
          <p:cNvPr id="20" name="Slide Number Placeholder 19">
            <a:extLst>
              <a:ext uri="{FF2B5EF4-FFF2-40B4-BE49-F238E27FC236}">
                <a16:creationId xmlns:a16="http://schemas.microsoft.com/office/drawing/2014/main" id="{A767CD47-A77F-4265-8D9F-C8B4E2693DEA}"/>
              </a:ext>
            </a:extLst>
          </p:cNvPr>
          <p:cNvSpPr>
            <a:spLocks noGrp="1"/>
          </p:cNvSpPr>
          <p:nvPr>
            <p:ph type="sldNum" sz="quarter" idx="14"/>
          </p:nvPr>
        </p:nvSpPr>
        <p:spPr>
          <a:xfrm>
            <a:off x="8610600" y="6356350"/>
            <a:ext cx="2743200" cy="365125"/>
          </a:xfrm>
        </p:spPr>
        <p:txBody>
          <a:bodyPr/>
          <a:lstStyle/>
          <a:p>
            <a:fld id="{294A09A9-5501-47C1-A89A-A340965A2BE2}" type="slidenum">
              <a:rPr lang="en-US" smtClean="0"/>
              <a:pPr/>
              <a:t>5</a:t>
            </a:fld>
            <a:endParaRPr lang="en-US" dirty="0"/>
          </a:p>
        </p:txBody>
      </p:sp>
      <p:pic>
        <p:nvPicPr>
          <p:cNvPr id="4" name="Kép 3">
            <a:extLst>
              <a:ext uri="{FF2B5EF4-FFF2-40B4-BE49-F238E27FC236}">
                <a16:creationId xmlns:a16="http://schemas.microsoft.com/office/drawing/2014/main" id="{80BB686D-DE9E-F9DD-8870-8339D81ED740}"/>
              </a:ext>
            </a:extLst>
          </p:cNvPr>
          <p:cNvPicPr>
            <a:picLocks noChangeAspect="1"/>
          </p:cNvPicPr>
          <p:nvPr/>
        </p:nvPicPr>
        <p:blipFill>
          <a:blip r:embed="rId4"/>
          <a:srcRect/>
          <a:stretch/>
        </p:blipFill>
        <p:spPr>
          <a:xfrm>
            <a:off x="5915222" y="1595714"/>
            <a:ext cx="4476356" cy="3164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Kép 7" descr="A képen szöveg, Grafika, Grafikus tervezés, poszter látható&#10;&#10;Automatikusan generált leírás">
            <a:extLst>
              <a:ext uri="{FF2B5EF4-FFF2-40B4-BE49-F238E27FC236}">
                <a16:creationId xmlns:a16="http://schemas.microsoft.com/office/drawing/2014/main" id="{4731C013-9E43-2910-E38C-9D12CC68678C}"/>
              </a:ext>
            </a:extLst>
          </p:cNvPr>
          <p:cNvPicPr>
            <a:picLocks noChangeAspect="1"/>
          </p:cNvPicPr>
          <p:nvPr/>
        </p:nvPicPr>
        <p:blipFill>
          <a:blip r:embed="rId5"/>
          <a:stretch>
            <a:fillRect/>
          </a:stretch>
        </p:blipFill>
        <p:spPr>
          <a:xfrm>
            <a:off x="657581" y="5107251"/>
            <a:ext cx="1257426" cy="1249099"/>
          </a:xfrm>
          <a:prstGeom prst="rect">
            <a:avLst/>
          </a:prstGeom>
        </p:spPr>
      </p:pic>
    </p:spTree>
    <p:extLst>
      <p:ext uri="{BB962C8B-B14F-4D97-AF65-F5344CB8AC3E}">
        <p14:creationId xmlns:p14="http://schemas.microsoft.com/office/powerpoint/2010/main" val="391148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0563118-9176-49D8-94ED-2A61A207A093}"/>
              </a:ext>
            </a:extLst>
          </p:cNvPr>
          <p:cNvPicPr>
            <a:picLocks noGrp="1" noChangeAspect="1"/>
          </p:cNvPicPr>
          <p:nvPr>
            <p:ph type="pic" sz="quarter" idx="13"/>
          </p:nvPr>
        </p:nvPicPr>
        <p:blipFill>
          <a:blip r:embed="rId3"/>
          <a:srcRect/>
          <a:stretch/>
        </p:blipFill>
        <p:spPr>
          <a:xfrm>
            <a:off x="0" y="0"/>
            <a:ext cx="6099048" cy="6858000"/>
          </a:xfrm>
        </p:spPr>
      </p:pic>
      <p:sp>
        <p:nvSpPr>
          <p:cNvPr id="50" name="Footer Placeholder 49">
            <a:extLst>
              <a:ext uri="{FF2B5EF4-FFF2-40B4-BE49-F238E27FC236}">
                <a16:creationId xmlns:a16="http://schemas.microsoft.com/office/drawing/2014/main" id="{4FA2B25F-A2C4-4D59-B248-DB84C0671426}"/>
              </a:ext>
            </a:extLst>
          </p:cNvPr>
          <p:cNvSpPr>
            <a:spLocks noGrp="1"/>
          </p:cNvSpPr>
          <p:nvPr>
            <p:ph type="ftr" sz="quarter" idx="14"/>
          </p:nvPr>
        </p:nvSpPr>
        <p:spPr>
          <a:xfrm>
            <a:off x="6345609" y="6356350"/>
            <a:ext cx="2743200" cy="365125"/>
          </a:xfrm>
        </p:spPr>
        <p:txBody>
          <a:bodyPr/>
          <a:lstStyle/>
          <a:p>
            <a:r>
              <a:rPr lang="hu-HU" dirty="0"/>
              <a:t>CLEANING ACTION ROVINJ</a:t>
            </a:r>
            <a:endParaRPr lang="en-US" dirty="0"/>
          </a:p>
        </p:txBody>
      </p:sp>
      <p:sp>
        <p:nvSpPr>
          <p:cNvPr id="51" name="Slide Number Placeholder 50">
            <a:extLst>
              <a:ext uri="{FF2B5EF4-FFF2-40B4-BE49-F238E27FC236}">
                <a16:creationId xmlns:a16="http://schemas.microsoft.com/office/drawing/2014/main" id="{2A0EFA49-135C-4F01-A453-F4355A528AD0}"/>
              </a:ext>
            </a:extLst>
          </p:cNvPr>
          <p:cNvSpPr>
            <a:spLocks noGrp="1"/>
          </p:cNvSpPr>
          <p:nvPr>
            <p:ph type="sldNum" sz="quarter" idx="12"/>
          </p:nvPr>
        </p:nvSpPr>
        <p:spPr>
          <a:xfrm>
            <a:off x="9537031" y="6356350"/>
            <a:ext cx="1828800" cy="365125"/>
          </a:xfrm>
        </p:spPr>
        <p:txBody>
          <a:bodyPr/>
          <a:lstStyle/>
          <a:p>
            <a:fld id="{294A09A9-5501-47C1-A89A-A340965A2BE2}" type="slidenum">
              <a:rPr lang="en-US" smtClean="0"/>
              <a:pPr/>
              <a:t>6</a:t>
            </a:fld>
            <a:endParaRPr lang="en-US" dirty="0"/>
          </a:p>
        </p:txBody>
      </p:sp>
      <p:sp>
        <p:nvSpPr>
          <p:cNvPr id="4" name="Content Placeholder 2">
            <a:extLst>
              <a:ext uri="{FF2B5EF4-FFF2-40B4-BE49-F238E27FC236}">
                <a16:creationId xmlns:a16="http://schemas.microsoft.com/office/drawing/2014/main" id="{A6F32301-F6E2-0110-4A48-1385E8C71970}"/>
              </a:ext>
            </a:extLst>
          </p:cNvPr>
          <p:cNvSpPr txBox="1">
            <a:spLocks/>
          </p:cNvSpPr>
          <p:nvPr/>
        </p:nvSpPr>
        <p:spPr>
          <a:xfrm>
            <a:off x="6501819" y="1345740"/>
            <a:ext cx="4572000" cy="41665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kern="100" dirty="0" err="1">
                <a:solidFill>
                  <a:schemeClr val="tx1"/>
                </a:solidFill>
                <a:latin typeface="+mj-lt"/>
                <a:cs typeface="Times New Roman" panose="02020603050405020304" pitchFamily="18" charset="0"/>
              </a:rPr>
              <a:t>Diveworld</a:t>
            </a:r>
            <a:r>
              <a:rPr lang="en-US" sz="2200" kern="100" dirty="0">
                <a:solidFill>
                  <a:schemeClr val="tx1"/>
                </a:solidFill>
                <a:latin typeface="+mj-lt"/>
                <a:cs typeface="Times New Roman" panose="02020603050405020304" pitchFamily="18" charset="0"/>
              </a:rPr>
              <a:t> Hungary and its team are committed to the environment and have been doing a lot to protect the marine environment for years. Within the framework of the Padi Project Aware and with the support of the Island Hotel </a:t>
            </a:r>
            <a:r>
              <a:rPr lang="en-US" sz="2200" kern="100" dirty="0" err="1">
                <a:solidFill>
                  <a:schemeClr val="tx1"/>
                </a:solidFill>
                <a:latin typeface="+mj-lt"/>
                <a:cs typeface="Times New Roman" panose="02020603050405020304" pitchFamily="18" charset="0"/>
              </a:rPr>
              <a:t>Istra</a:t>
            </a:r>
            <a:r>
              <a:rPr lang="en-US" sz="2200" kern="100" dirty="0">
                <a:solidFill>
                  <a:schemeClr val="tx1"/>
                </a:solidFill>
                <a:latin typeface="+mj-lt"/>
                <a:cs typeface="Times New Roman" panose="02020603050405020304" pitchFamily="18" charset="0"/>
              </a:rPr>
              <a:t>, the company has been cleaning the sea of accumulated garbage at the beginning of the season for years.</a:t>
            </a:r>
          </a:p>
        </p:txBody>
      </p:sp>
      <p:pic>
        <p:nvPicPr>
          <p:cNvPr id="7" name="Kép 6" descr="A képen szöveg, Grafika, Grafikus tervezés, poszter látható&#10;&#10;Automatikusan generált leírás">
            <a:extLst>
              <a:ext uri="{FF2B5EF4-FFF2-40B4-BE49-F238E27FC236}">
                <a16:creationId xmlns:a16="http://schemas.microsoft.com/office/drawing/2014/main" id="{D66525AE-0C34-99AE-1610-DDBBA8B335DD}"/>
              </a:ext>
            </a:extLst>
          </p:cNvPr>
          <p:cNvPicPr>
            <a:picLocks noChangeAspect="1"/>
          </p:cNvPicPr>
          <p:nvPr/>
        </p:nvPicPr>
        <p:blipFill>
          <a:blip r:embed="rId4"/>
          <a:stretch>
            <a:fillRect/>
          </a:stretch>
        </p:blipFill>
        <p:spPr>
          <a:xfrm>
            <a:off x="10205795" y="5107251"/>
            <a:ext cx="1257426" cy="1249099"/>
          </a:xfrm>
          <a:prstGeom prst="rect">
            <a:avLst/>
          </a:prstGeom>
        </p:spPr>
      </p:pic>
      <p:sp>
        <p:nvSpPr>
          <p:cNvPr id="8" name="Title 1">
            <a:extLst>
              <a:ext uri="{FF2B5EF4-FFF2-40B4-BE49-F238E27FC236}">
                <a16:creationId xmlns:a16="http://schemas.microsoft.com/office/drawing/2014/main" id="{0D7876E1-FBF4-E977-9AC4-E3F5CE3D19D7}"/>
              </a:ext>
            </a:extLst>
          </p:cNvPr>
          <p:cNvSpPr>
            <a:spLocks noGrp="1"/>
          </p:cNvSpPr>
          <p:nvPr>
            <p:ph type="title"/>
          </p:nvPr>
        </p:nvSpPr>
        <p:spPr>
          <a:xfrm>
            <a:off x="6501819" y="401309"/>
            <a:ext cx="4572000" cy="639763"/>
          </a:xfrm>
        </p:spPr>
        <p:txBody>
          <a:bodyPr>
            <a:normAutofit/>
          </a:bodyPr>
          <a:lstStyle/>
          <a:p>
            <a:r>
              <a:rPr lang="hu-HU" dirty="0"/>
              <a:t>HOTEL ISTRA</a:t>
            </a:r>
            <a:endParaRPr lang="en-US" dirty="0"/>
          </a:p>
        </p:txBody>
      </p:sp>
    </p:spTree>
    <p:extLst>
      <p:ext uri="{BB962C8B-B14F-4D97-AF65-F5344CB8AC3E}">
        <p14:creationId xmlns:p14="http://schemas.microsoft.com/office/powerpoint/2010/main" val="290940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6748272" y="401416"/>
            <a:ext cx="4572000" cy="1325563"/>
          </a:xfrm>
        </p:spPr>
        <p:txBody>
          <a:bodyPr anchor="b"/>
          <a:lstStyle/>
          <a:p>
            <a:r>
              <a:rPr lang="hu-HU" dirty="0"/>
              <a:t>8 </a:t>
            </a:r>
            <a:r>
              <a:rPr lang="hu-HU" dirty="0" err="1"/>
              <a:t>years</a:t>
            </a:r>
            <a:r>
              <a:rPr lang="hu-HU" dirty="0"/>
              <a:t> – HOTEL ISTRA</a:t>
            </a:r>
            <a:endParaRPr lang="en-US" dirty="0"/>
          </a:p>
        </p:txBody>
      </p:sp>
      <p:pic>
        <p:nvPicPr>
          <p:cNvPr id="8" name="Picture Placeholder 7" descr="photo of blue and yellow coral&#10;">
            <a:extLst>
              <a:ext uri="{FF2B5EF4-FFF2-40B4-BE49-F238E27FC236}">
                <a16:creationId xmlns:a16="http://schemas.microsoft.com/office/drawing/2014/main" id="{7E4E530D-5C66-4115-949E-45737E68F14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0" y="0"/>
            <a:ext cx="4059936" cy="6858000"/>
          </a:xfrm>
        </p:spPr>
      </p:pic>
      <p:sp>
        <p:nvSpPr>
          <p:cNvPr id="3" name="Content Placeholder 2">
            <a:extLst>
              <a:ext uri="{FF2B5EF4-FFF2-40B4-BE49-F238E27FC236}">
                <a16:creationId xmlns:a16="http://schemas.microsoft.com/office/drawing/2014/main" id="{7B943E7C-A74D-4CB3-844B-51917C88C95F}"/>
              </a:ext>
            </a:extLst>
          </p:cNvPr>
          <p:cNvSpPr>
            <a:spLocks noGrp="1"/>
          </p:cNvSpPr>
          <p:nvPr>
            <p:ph type="body" sz="quarter" idx="10"/>
          </p:nvPr>
        </p:nvSpPr>
        <p:spPr>
          <a:xfrm>
            <a:off x="6748272" y="2084832"/>
            <a:ext cx="4572000" cy="4134993"/>
          </a:xfrm>
        </p:spPr>
        <p:txBody>
          <a:bodyPr vert="horz" lIns="91440" tIns="45720" rIns="91440" bIns="45720" rtlCol="0" anchor="t">
            <a:normAutofit/>
          </a:bodyPr>
          <a:lstStyle/>
          <a:p>
            <a:r>
              <a:rPr lang="hu-HU" sz="2200" dirty="0" err="1">
                <a:solidFill>
                  <a:schemeClr val="tx1"/>
                </a:solidFill>
                <a:effectLst/>
                <a:latin typeface="+mj-lt"/>
                <a:ea typeface="Calibri" panose="020F0502020204030204" pitchFamily="34" charset="0"/>
                <a:cs typeface="Times New Roman" panose="02020603050405020304" pitchFamily="18" charset="0"/>
              </a:rPr>
              <a:t>For</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about</a:t>
            </a:r>
            <a:r>
              <a:rPr lang="hu-HU" sz="2200" dirty="0">
                <a:solidFill>
                  <a:schemeClr val="tx1"/>
                </a:solidFill>
                <a:effectLst/>
                <a:latin typeface="+mj-lt"/>
                <a:ea typeface="Calibri" panose="020F0502020204030204" pitchFamily="34" charset="0"/>
                <a:cs typeface="Times New Roman" panose="02020603050405020304" pitchFamily="18" charset="0"/>
              </a:rPr>
              <a:t> 8 </a:t>
            </a:r>
            <a:r>
              <a:rPr lang="hu-HU" sz="2200" dirty="0" err="1">
                <a:solidFill>
                  <a:schemeClr val="tx1"/>
                </a:solidFill>
                <a:effectLst/>
                <a:latin typeface="+mj-lt"/>
                <a:ea typeface="Calibri" panose="020F0502020204030204" pitchFamily="34" charset="0"/>
                <a:cs typeface="Times New Roman" panose="02020603050405020304" pitchFamily="18" charset="0"/>
              </a:rPr>
              <a:t>years</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with</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the</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support</a:t>
            </a:r>
            <a:r>
              <a:rPr lang="hu-HU" sz="2200" dirty="0">
                <a:solidFill>
                  <a:schemeClr val="tx1"/>
                </a:solidFill>
                <a:effectLst/>
                <a:latin typeface="+mj-lt"/>
                <a:ea typeface="Calibri" panose="020F0502020204030204" pitchFamily="34" charset="0"/>
                <a:cs typeface="Times New Roman" panose="02020603050405020304" pitchFamily="18" charset="0"/>
              </a:rPr>
              <a:t> of </a:t>
            </a:r>
            <a:r>
              <a:rPr lang="hu-HU" sz="2200" dirty="0" err="1">
                <a:solidFill>
                  <a:schemeClr val="tx1"/>
                </a:solidFill>
                <a:effectLst/>
                <a:latin typeface="+mj-lt"/>
                <a:ea typeface="Calibri" panose="020F0502020204030204" pitchFamily="34" charset="0"/>
                <a:cs typeface="Times New Roman" panose="02020603050405020304" pitchFamily="18" charset="0"/>
              </a:rPr>
              <a:t>the</a:t>
            </a:r>
            <a:r>
              <a:rPr lang="hu-HU" sz="2200" dirty="0">
                <a:solidFill>
                  <a:schemeClr val="tx1"/>
                </a:solidFill>
                <a:effectLst/>
                <a:latin typeface="+mj-lt"/>
                <a:ea typeface="Calibri" panose="020F0502020204030204" pitchFamily="34" charset="0"/>
                <a:cs typeface="Times New Roman" panose="02020603050405020304" pitchFamily="18" charset="0"/>
              </a:rPr>
              <a:t> Island Hotel </a:t>
            </a:r>
            <a:r>
              <a:rPr lang="hu-HU" sz="2200" dirty="0" err="1">
                <a:solidFill>
                  <a:schemeClr val="tx1"/>
                </a:solidFill>
                <a:effectLst/>
                <a:latin typeface="+mj-lt"/>
                <a:ea typeface="Calibri" panose="020F0502020204030204" pitchFamily="34" charset="0"/>
                <a:cs typeface="Times New Roman" panose="02020603050405020304" pitchFamily="18" charset="0"/>
              </a:rPr>
              <a:t>Istra</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several</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dive</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teams</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have</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been</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diving</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off</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the</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coast</a:t>
            </a:r>
            <a:r>
              <a:rPr lang="hu-HU" sz="2200" dirty="0">
                <a:solidFill>
                  <a:schemeClr val="tx1"/>
                </a:solidFill>
                <a:effectLst/>
                <a:latin typeface="+mj-lt"/>
                <a:ea typeface="Calibri" panose="020F0502020204030204" pitchFamily="34" charset="0"/>
                <a:cs typeface="Times New Roman" panose="02020603050405020304" pitchFamily="18" charset="0"/>
              </a:rPr>
              <a:t> of </a:t>
            </a:r>
            <a:r>
              <a:rPr lang="hu-HU" sz="2200" dirty="0" err="1">
                <a:solidFill>
                  <a:schemeClr val="tx1"/>
                </a:solidFill>
                <a:effectLst/>
                <a:latin typeface="+mj-lt"/>
                <a:ea typeface="Calibri" panose="020F0502020204030204" pitchFamily="34" charset="0"/>
                <a:cs typeface="Times New Roman" panose="02020603050405020304" pitchFamily="18" charset="0"/>
              </a:rPr>
              <a:t>the</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island</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specifically</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to</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pick</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up</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litter</a:t>
            </a:r>
            <a:r>
              <a:rPr lang="hu-HU" sz="2200" dirty="0">
                <a:solidFill>
                  <a:schemeClr val="tx1"/>
                </a:solidFill>
                <a:effectLst/>
                <a:latin typeface="+mj-lt"/>
                <a:ea typeface="Calibri" panose="020F0502020204030204" pitchFamily="34" charset="0"/>
                <a:cs typeface="Times New Roman" panose="02020603050405020304" pitchFamily="18" charset="0"/>
              </a:rPr>
              <a:t> and </a:t>
            </a:r>
            <a:r>
              <a:rPr lang="hu-HU" sz="2200" dirty="0" err="1">
                <a:solidFill>
                  <a:schemeClr val="tx1"/>
                </a:solidFill>
                <a:effectLst/>
                <a:latin typeface="+mj-lt"/>
                <a:ea typeface="Calibri" panose="020F0502020204030204" pitchFamily="34" charset="0"/>
                <a:cs typeface="Times New Roman" panose="02020603050405020304" pitchFamily="18" charset="0"/>
              </a:rPr>
              <a:t>collect</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significant</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amounts</a:t>
            </a:r>
            <a:r>
              <a:rPr lang="hu-HU" sz="2200" dirty="0">
                <a:solidFill>
                  <a:schemeClr val="tx1"/>
                </a:solidFill>
                <a:effectLst/>
                <a:latin typeface="+mj-lt"/>
                <a:ea typeface="Calibri" panose="020F0502020204030204" pitchFamily="34" charset="0"/>
                <a:cs typeface="Times New Roman" panose="02020603050405020304" pitchFamily="18" charset="0"/>
              </a:rPr>
              <a:t> of </a:t>
            </a:r>
            <a:r>
              <a:rPr lang="hu-HU" sz="2200" dirty="0" err="1">
                <a:solidFill>
                  <a:schemeClr val="tx1"/>
                </a:solidFill>
                <a:effectLst/>
                <a:latin typeface="+mj-lt"/>
                <a:ea typeface="Calibri" panose="020F0502020204030204" pitchFamily="34" charset="0"/>
                <a:cs typeface="Times New Roman" panose="02020603050405020304" pitchFamily="18" charset="0"/>
              </a:rPr>
              <a:t>trash</a:t>
            </a:r>
            <a:r>
              <a:rPr lang="hu-HU" sz="2200" dirty="0">
                <a:solidFill>
                  <a:schemeClr val="tx1"/>
                </a:solidFill>
                <a:effectLst/>
                <a:latin typeface="+mj-lt"/>
                <a:ea typeface="Calibri" panose="020F0502020204030204" pitchFamily="34" charset="0"/>
                <a:cs typeface="Times New Roman" panose="02020603050405020304" pitchFamily="18" charset="0"/>
              </a:rPr>
              <a:t> out of </a:t>
            </a:r>
            <a:r>
              <a:rPr lang="hu-HU" sz="2200" dirty="0" err="1">
                <a:solidFill>
                  <a:schemeClr val="tx1"/>
                </a:solidFill>
                <a:effectLst/>
                <a:latin typeface="+mj-lt"/>
                <a:ea typeface="Calibri" panose="020F0502020204030204" pitchFamily="34" charset="0"/>
                <a:cs typeface="Times New Roman" panose="02020603050405020304" pitchFamily="18" charset="0"/>
              </a:rPr>
              <a:t>the</a:t>
            </a:r>
            <a:r>
              <a:rPr lang="hu-HU" sz="2200" dirty="0">
                <a:solidFill>
                  <a:schemeClr val="tx1"/>
                </a:solidFill>
                <a:effectLst/>
                <a:latin typeface="+mj-lt"/>
                <a:ea typeface="Calibri" panose="020F0502020204030204" pitchFamily="34" charset="0"/>
                <a:cs typeface="Times New Roman" panose="02020603050405020304" pitchFamily="18" charset="0"/>
              </a:rPr>
              <a:t> </a:t>
            </a:r>
            <a:r>
              <a:rPr lang="hu-HU" sz="2200" dirty="0" err="1">
                <a:solidFill>
                  <a:schemeClr val="tx1"/>
                </a:solidFill>
                <a:effectLst/>
                <a:latin typeface="+mj-lt"/>
                <a:ea typeface="Calibri" panose="020F0502020204030204" pitchFamily="34" charset="0"/>
                <a:cs typeface="Times New Roman" panose="02020603050405020304" pitchFamily="18" charset="0"/>
              </a:rPr>
              <a:t>water</a:t>
            </a:r>
            <a:r>
              <a:rPr lang="hu-HU" sz="2200" dirty="0">
                <a:solidFill>
                  <a:schemeClr val="tx1"/>
                </a:solidFill>
                <a:effectLst/>
                <a:latin typeface="+mj-lt"/>
                <a:ea typeface="Calibri" panose="020F0502020204030204" pitchFamily="34" charset="0"/>
                <a:cs typeface="Times New Roman" panose="02020603050405020304" pitchFamily="18" charset="0"/>
              </a:rPr>
              <a:t>. </a:t>
            </a:r>
            <a:endParaRPr lang="en-US" sz="2200" dirty="0">
              <a:solidFill>
                <a:schemeClr val="tx1"/>
              </a:solidFill>
              <a:latin typeface="+mj-lt"/>
            </a:endParaRPr>
          </a:p>
        </p:txBody>
      </p:sp>
      <p:sp>
        <p:nvSpPr>
          <p:cNvPr id="27" name="Footer Placeholder 26">
            <a:extLst>
              <a:ext uri="{FF2B5EF4-FFF2-40B4-BE49-F238E27FC236}">
                <a16:creationId xmlns:a16="http://schemas.microsoft.com/office/drawing/2014/main" id="{510E79F6-2C38-4C73-80F0-2D9BC5DBE772}"/>
              </a:ext>
            </a:extLst>
          </p:cNvPr>
          <p:cNvSpPr>
            <a:spLocks noGrp="1"/>
          </p:cNvSpPr>
          <p:nvPr>
            <p:ph type="ftr" sz="quarter" idx="15"/>
          </p:nvPr>
        </p:nvSpPr>
        <p:spPr>
          <a:xfrm>
            <a:off x="4038600" y="6356350"/>
            <a:ext cx="4114800" cy="365125"/>
          </a:xfrm>
        </p:spPr>
        <p:txBody>
          <a:bodyPr/>
          <a:lstStyle/>
          <a:p>
            <a:r>
              <a:rPr lang="hu-HU" dirty="0"/>
              <a:t>CLEANING ACTION ROVINJ</a:t>
            </a:r>
            <a:endParaRPr lang="en-US" dirty="0"/>
          </a:p>
        </p:txBody>
      </p:sp>
      <p:sp>
        <p:nvSpPr>
          <p:cNvPr id="28" name="Slide Number Placeholder 27">
            <a:extLst>
              <a:ext uri="{FF2B5EF4-FFF2-40B4-BE49-F238E27FC236}">
                <a16:creationId xmlns:a16="http://schemas.microsoft.com/office/drawing/2014/main" id="{68B7A5A4-3AD8-472D-A4E3-F536ED1A968F}"/>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pPr/>
              <a:t>7</a:t>
            </a:fld>
            <a:endParaRPr lang="en-US" dirty="0"/>
          </a:p>
        </p:txBody>
      </p:sp>
      <p:pic>
        <p:nvPicPr>
          <p:cNvPr id="4" name="Kép 3" descr="A képen szöveg, Grafika, Grafikus tervezés, poszter látható&#10;&#10;Automatikusan generált leírás">
            <a:extLst>
              <a:ext uri="{FF2B5EF4-FFF2-40B4-BE49-F238E27FC236}">
                <a16:creationId xmlns:a16="http://schemas.microsoft.com/office/drawing/2014/main" id="{38F92547-02EA-A20F-D099-F88C131B3839}"/>
              </a:ext>
            </a:extLst>
          </p:cNvPr>
          <p:cNvPicPr>
            <a:picLocks noChangeAspect="1"/>
          </p:cNvPicPr>
          <p:nvPr/>
        </p:nvPicPr>
        <p:blipFill>
          <a:blip r:embed="rId3"/>
          <a:stretch>
            <a:fillRect/>
          </a:stretch>
        </p:blipFill>
        <p:spPr>
          <a:xfrm>
            <a:off x="10205795" y="5107251"/>
            <a:ext cx="1257426" cy="1249099"/>
          </a:xfrm>
          <a:prstGeom prst="rect">
            <a:avLst/>
          </a:prstGeom>
        </p:spPr>
      </p:pic>
      <p:pic>
        <p:nvPicPr>
          <p:cNvPr id="5" name="Picture Placeholder 9">
            <a:extLst>
              <a:ext uri="{FF2B5EF4-FFF2-40B4-BE49-F238E27FC236}">
                <a16:creationId xmlns:a16="http://schemas.microsoft.com/office/drawing/2014/main" id="{D16211B3-3AF0-754C-8DC1-33BCB319ECC5}"/>
              </a:ext>
            </a:extLst>
          </p:cNvPr>
          <p:cNvPicPr>
            <a:picLocks noChangeAspect="1"/>
          </p:cNvPicPr>
          <p:nvPr/>
        </p:nvPicPr>
        <p:blipFill>
          <a:blip r:embed="rId4"/>
          <a:srcRect/>
          <a:stretch/>
        </p:blipFill>
        <p:spPr>
          <a:xfrm>
            <a:off x="3350732" y="749627"/>
            <a:ext cx="2984535" cy="2520304"/>
          </a:xfrm>
          <a:prstGeom prst="rect">
            <a:avLst/>
          </a:prstGeom>
          <a:solidFill>
            <a:schemeClr val="accent5"/>
          </a:solidFill>
          <a:ln w="101600">
            <a:solidFill>
              <a:schemeClr val="bg1"/>
            </a:solidFill>
          </a:ln>
        </p:spPr>
      </p:pic>
      <p:pic>
        <p:nvPicPr>
          <p:cNvPr id="9" name="Picture Placeholder 9">
            <a:extLst>
              <a:ext uri="{FF2B5EF4-FFF2-40B4-BE49-F238E27FC236}">
                <a16:creationId xmlns:a16="http://schemas.microsoft.com/office/drawing/2014/main" id="{3AE65923-A64E-E882-07DA-D3C0B49150C7}"/>
              </a:ext>
            </a:extLst>
          </p:cNvPr>
          <p:cNvPicPr>
            <a:picLocks noChangeAspect="1"/>
          </p:cNvPicPr>
          <p:nvPr/>
        </p:nvPicPr>
        <p:blipFill>
          <a:blip r:embed="rId5"/>
          <a:srcRect/>
          <a:stretch/>
        </p:blipFill>
        <p:spPr>
          <a:xfrm>
            <a:off x="1120140" y="2693401"/>
            <a:ext cx="3082745" cy="2396458"/>
          </a:xfrm>
          <a:prstGeom prst="rect">
            <a:avLst/>
          </a:prstGeom>
          <a:solidFill>
            <a:schemeClr val="accent5"/>
          </a:solidFill>
          <a:ln w="101600">
            <a:solidFill>
              <a:schemeClr val="bg1"/>
            </a:solidFill>
          </a:ln>
        </p:spPr>
      </p:pic>
      <p:pic>
        <p:nvPicPr>
          <p:cNvPr id="14" name="Picture Placeholder 9">
            <a:extLst>
              <a:ext uri="{FF2B5EF4-FFF2-40B4-BE49-F238E27FC236}">
                <a16:creationId xmlns:a16="http://schemas.microsoft.com/office/drawing/2014/main" id="{2771A552-7358-DFBF-2628-C314414F2D07}"/>
              </a:ext>
            </a:extLst>
          </p:cNvPr>
          <p:cNvPicPr>
            <a:picLocks noChangeAspect="1"/>
          </p:cNvPicPr>
          <p:nvPr/>
        </p:nvPicPr>
        <p:blipFill>
          <a:blip r:embed="rId6"/>
          <a:srcRect/>
          <a:stretch/>
        </p:blipFill>
        <p:spPr>
          <a:xfrm>
            <a:off x="3522578" y="3584267"/>
            <a:ext cx="3082745" cy="2396457"/>
          </a:xfrm>
          <a:prstGeom prst="rect">
            <a:avLst/>
          </a:prstGeom>
          <a:solidFill>
            <a:schemeClr val="accent5"/>
          </a:solidFill>
          <a:ln w="101600">
            <a:solidFill>
              <a:schemeClr val="bg1"/>
            </a:solidFill>
          </a:ln>
        </p:spPr>
      </p:pic>
    </p:spTree>
    <p:extLst>
      <p:ext uri="{BB962C8B-B14F-4D97-AF65-F5344CB8AC3E}">
        <p14:creationId xmlns:p14="http://schemas.microsoft.com/office/powerpoint/2010/main" val="327149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3F567A5-7724-4FF8-AD69-76577425A374}"/>
              </a:ext>
            </a:extLst>
          </p:cNvPr>
          <p:cNvPicPr>
            <a:picLocks noGrp="1" noChangeAspect="1"/>
          </p:cNvPicPr>
          <p:nvPr>
            <p:ph type="pic" sz="quarter" idx="13"/>
          </p:nvPr>
        </p:nvPicPr>
        <p:blipFill>
          <a:blip r:embed="rId2"/>
          <a:srcRect/>
          <a:stretch/>
        </p:blipFill>
        <p:spPr>
          <a:xfrm>
            <a:off x="1" y="0"/>
            <a:ext cx="9742713" cy="5494274"/>
          </a:xfrm>
        </p:spPr>
      </p:pic>
      <p:sp>
        <p:nvSpPr>
          <p:cNvPr id="19" name="Text Placeholder 18">
            <a:extLst>
              <a:ext uri="{FF2B5EF4-FFF2-40B4-BE49-F238E27FC236}">
                <a16:creationId xmlns:a16="http://schemas.microsoft.com/office/drawing/2014/main" id="{F7B2A56A-1801-43FC-A3B5-5C972C5A2B15}"/>
              </a:ext>
            </a:extLst>
          </p:cNvPr>
          <p:cNvSpPr>
            <a:spLocks noGrp="1"/>
          </p:cNvSpPr>
          <p:nvPr>
            <p:ph type="body" idx="1"/>
          </p:nvPr>
        </p:nvSpPr>
        <p:spPr>
          <a:xfrm>
            <a:off x="272143" y="5742432"/>
            <a:ext cx="11560628" cy="365760"/>
          </a:xfrm>
        </p:spPr>
        <p:txBody>
          <a:bodyPr>
            <a:noAutofit/>
          </a:bodyPr>
          <a:lstStyle/>
          <a:p>
            <a:pPr>
              <a:spcAft>
                <a:spcPts val="1500"/>
              </a:spcAft>
            </a:pPr>
            <a:r>
              <a:rPr lang="hu-HU" sz="2200" dirty="0" err="1">
                <a:solidFill>
                  <a:srgbClr val="000000"/>
                </a:solidFill>
                <a:effectLst/>
                <a:latin typeface="Times New Roman" panose="02020603050405020304" pitchFamily="18" charset="0"/>
                <a:ea typeface="Times New Roman" panose="02020603050405020304" pitchFamily="18" charset="0"/>
              </a:rPr>
              <a:t>Our</a:t>
            </a:r>
            <a:r>
              <a:rPr lang="hu-HU" sz="2200" dirty="0">
                <a:solidFill>
                  <a:srgbClr val="000000"/>
                </a:solidFill>
                <a:effectLst/>
                <a:latin typeface="Times New Roman" panose="02020603050405020304" pitchFamily="18" charset="0"/>
                <a:ea typeface="Times New Roman" panose="02020603050405020304" pitchFamily="18" charset="0"/>
              </a:rPr>
              <a:t> team </a:t>
            </a:r>
            <a:r>
              <a:rPr lang="hu-HU" sz="2200" dirty="0" err="1">
                <a:solidFill>
                  <a:srgbClr val="000000"/>
                </a:solidFill>
                <a:effectLst/>
                <a:latin typeface="Times New Roman" panose="02020603050405020304" pitchFamily="18" charset="0"/>
                <a:ea typeface="Times New Roman" panose="02020603050405020304" pitchFamily="18" charset="0"/>
              </a:rPr>
              <a:t>during</a:t>
            </a:r>
            <a:r>
              <a:rPr lang="hu-HU" sz="2200" dirty="0">
                <a:solidFill>
                  <a:srgbClr val="000000"/>
                </a:solidFill>
                <a:effectLst/>
                <a:latin typeface="Times New Roman" panose="02020603050405020304" pitchFamily="18" charset="0"/>
                <a:ea typeface="Times New Roman" panose="02020603050405020304" pitchFamily="18" charset="0"/>
              </a:rPr>
              <a:t> </a:t>
            </a:r>
            <a:r>
              <a:rPr lang="hu-HU" sz="2200" dirty="0" err="1">
                <a:solidFill>
                  <a:srgbClr val="000000"/>
                </a:solidFill>
                <a:effectLst/>
                <a:latin typeface="Times New Roman" panose="02020603050405020304" pitchFamily="18" charset="0"/>
                <a:ea typeface="Times New Roman" panose="02020603050405020304" pitchFamily="18" charset="0"/>
              </a:rPr>
              <a:t>the</a:t>
            </a:r>
            <a:r>
              <a:rPr lang="hu-HU" sz="2200" dirty="0">
                <a:solidFill>
                  <a:srgbClr val="000000"/>
                </a:solidFill>
                <a:effectLst/>
                <a:latin typeface="Times New Roman" panose="02020603050405020304" pitchFamily="18" charset="0"/>
                <a:ea typeface="Times New Roman" panose="02020603050405020304" pitchFamily="18" charset="0"/>
              </a:rPr>
              <a:t> </a:t>
            </a:r>
            <a:r>
              <a:rPr lang="hu-HU" sz="2200" dirty="0" err="1">
                <a:solidFill>
                  <a:srgbClr val="000000"/>
                </a:solidFill>
                <a:effectLst/>
                <a:latin typeface="Times New Roman" panose="02020603050405020304" pitchFamily="18" charset="0"/>
                <a:ea typeface="Times New Roman" panose="02020603050405020304" pitchFamily="18" charset="0"/>
              </a:rPr>
              <a:t>cleaning</a:t>
            </a:r>
            <a:r>
              <a:rPr lang="hu-HU" sz="2200" dirty="0">
                <a:solidFill>
                  <a:srgbClr val="000000"/>
                </a:solidFill>
                <a:effectLst/>
                <a:latin typeface="Times New Roman" panose="02020603050405020304" pitchFamily="18" charset="0"/>
                <a:ea typeface="Times New Roman" panose="02020603050405020304" pitchFamily="18" charset="0"/>
              </a:rPr>
              <a:t> </a:t>
            </a:r>
            <a:r>
              <a:rPr lang="hu-HU" sz="2200" dirty="0" err="1">
                <a:solidFill>
                  <a:srgbClr val="000000"/>
                </a:solidFill>
                <a:effectLst/>
                <a:latin typeface="Times New Roman" panose="02020603050405020304" pitchFamily="18" charset="0"/>
                <a:ea typeface="Times New Roman" panose="02020603050405020304" pitchFamily="18" charset="0"/>
              </a:rPr>
              <a:t>action</a:t>
            </a:r>
            <a:endParaRPr lang="hu-HU" sz="22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48D641F9-AA43-40F5-B309-187496333CA8}"/>
              </a:ext>
            </a:extLst>
          </p:cNvPr>
          <p:cNvSpPr>
            <a:spLocks noGrp="1"/>
          </p:cNvSpPr>
          <p:nvPr>
            <p:ph type="ftr" sz="quarter" idx="11"/>
          </p:nvPr>
        </p:nvSpPr>
        <p:spPr>
          <a:xfrm>
            <a:off x="4038600" y="6356350"/>
            <a:ext cx="4114800" cy="365125"/>
          </a:xfrm>
        </p:spPr>
        <p:txBody>
          <a:bodyPr/>
          <a:lstStyle/>
          <a:p>
            <a:r>
              <a:rPr lang="hu-HU" dirty="0"/>
              <a:t>CLEANING ACTION ROVINJ</a:t>
            </a:r>
            <a:endParaRPr lang="en-US" dirty="0"/>
          </a:p>
        </p:txBody>
      </p:sp>
      <p:sp>
        <p:nvSpPr>
          <p:cNvPr id="4" name="Slide Number Placeholder 3">
            <a:extLst>
              <a:ext uri="{FF2B5EF4-FFF2-40B4-BE49-F238E27FC236}">
                <a16:creationId xmlns:a16="http://schemas.microsoft.com/office/drawing/2014/main" id="{20616F3F-8675-4D22-9718-56ADFFECA9C7}"/>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8</a:t>
            </a:fld>
            <a:endParaRPr lang="en-US" dirty="0"/>
          </a:p>
        </p:txBody>
      </p:sp>
      <p:pic>
        <p:nvPicPr>
          <p:cNvPr id="8" name="Kép 7" descr="A képen szöveg, Grafika, Grafikus tervezés, poszter látható&#10;&#10;Automatikusan generált leírás">
            <a:extLst>
              <a:ext uri="{FF2B5EF4-FFF2-40B4-BE49-F238E27FC236}">
                <a16:creationId xmlns:a16="http://schemas.microsoft.com/office/drawing/2014/main" id="{981F239B-3EDE-CCDB-688E-DA6436B65E70}"/>
              </a:ext>
            </a:extLst>
          </p:cNvPr>
          <p:cNvPicPr>
            <a:picLocks noChangeAspect="1"/>
          </p:cNvPicPr>
          <p:nvPr/>
        </p:nvPicPr>
        <p:blipFill>
          <a:blip r:embed="rId3"/>
          <a:stretch>
            <a:fillRect/>
          </a:stretch>
        </p:blipFill>
        <p:spPr>
          <a:xfrm>
            <a:off x="363667" y="273994"/>
            <a:ext cx="1257426" cy="1249099"/>
          </a:xfrm>
          <a:prstGeom prst="rect">
            <a:avLst/>
          </a:prstGeom>
        </p:spPr>
      </p:pic>
      <p:pic>
        <p:nvPicPr>
          <p:cNvPr id="7" name="Kép 6" descr="A képen ég, kültéri, személy, ruházat látható&#10;&#10;Automatikusan generált leírás">
            <a:extLst>
              <a:ext uri="{FF2B5EF4-FFF2-40B4-BE49-F238E27FC236}">
                <a16:creationId xmlns:a16="http://schemas.microsoft.com/office/drawing/2014/main" id="{7F039B7C-5FA5-8132-E7B3-006F61105A81}"/>
              </a:ext>
            </a:extLst>
          </p:cNvPr>
          <p:cNvPicPr>
            <a:picLocks noChangeAspect="1"/>
          </p:cNvPicPr>
          <p:nvPr/>
        </p:nvPicPr>
        <p:blipFill>
          <a:blip r:embed="rId4"/>
          <a:stretch>
            <a:fillRect/>
          </a:stretch>
        </p:blipFill>
        <p:spPr>
          <a:xfrm>
            <a:off x="8267009" y="0"/>
            <a:ext cx="3924990" cy="5494274"/>
          </a:xfrm>
          <a:prstGeom prst="rect">
            <a:avLst/>
          </a:prstGeom>
        </p:spPr>
      </p:pic>
    </p:spTree>
    <p:extLst>
      <p:ext uri="{BB962C8B-B14F-4D97-AF65-F5344CB8AC3E}">
        <p14:creationId xmlns:p14="http://schemas.microsoft.com/office/powerpoint/2010/main" val="43331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3584448" y="365125"/>
            <a:ext cx="8607552" cy="1325563"/>
          </a:xfrm>
        </p:spPr>
        <p:txBody>
          <a:bodyPr>
            <a:normAutofit/>
          </a:bodyPr>
          <a:lstStyle/>
          <a:p>
            <a:r>
              <a:rPr lang="en-US" dirty="0"/>
              <a:t>the procedure of the cleaning action:</a:t>
            </a:r>
          </a:p>
        </p:txBody>
      </p:sp>
      <p:pic>
        <p:nvPicPr>
          <p:cNvPr id="89" name="Picture Placeholder 88" descr="photo or bright orange anemone">
            <a:extLst>
              <a:ext uri="{FF2B5EF4-FFF2-40B4-BE49-F238E27FC236}">
                <a16:creationId xmlns:a16="http://schemas.microsoft.com/office/drawing/2014/main" id="{6F8E1FF5-0E2A-43EE-B3E2-CC746761BA7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3044952" cy="6858000"/>
          </a:xfrm>
        </p:spPr>
      </p:pic>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3584448" y="1430791"/>
            <a:ext cx="3483864" cy="4664301"/>
          </a:xfrm>
        </p:spPr>
        <p:txBody>
          <a:bodyPr vert="horz" lIns="91440" tIns="45720" rIns="91440" bIns="45720" rtlCol="0" anchor="t">
            <a:noAutofit/>
          </a:bodyPr>
          <a:lstStyle/>
          <a:p>
            <a:r>
              <a:rPr lang="en-US" sz="1800" dirty="0" err="1">
                <a:solidFill>
                  <a:schemeClr val="tx1"/>
                </a:solidFill>
                <a:latin typeface="+mj-lt"/>
              </a:rPr>
              <a:t>Diveworld</a:t>
            </a:r>
            <a:r>
              <a:rPr lang="en-US" sz="1800" dirty="0">
                <a:solidFill>
                  <a:schemeClr val="tx1"/>
                </a:solidFill>
                <a:latin typeface="+mj-lt"/>
              </a:rPr>
              <a:t> Hungary team promotes the cleaning </a:t>
            </a:r>
            <a:r>
              <a:rPr lang="en-US" sz="1800" dirty="0" err="1">
                <a:solidFill>
                  <a:schemeClr val="tx1"/>
                </a:solidFill>
                <a:latin typeface="+mj-lt"/>
              </a:rPr>
              <a:t>aciton</a:t>
            </a:r>
            <a:r>
              <a:rPr lang="en-US" sz="1800" dirty="0">
                <a:solidFill>
                  <a:schemeClr val="tx1"/>
                </a:solidFill>
                <a:latin typeface="+mj-lt"/>
              </a:rPr>
              <a:t> supported by Island Hotel </a:t>
            </a:r>
            <a:r>
              <a:rPr lang="en-US" sz="1800" dirty="0" err="1">
                <a:solidFill>
                  <a:schemeClr val="tx1"/>
                </a:solidFill>
                <a:latin typeface="+mj-lt"/>
              </a:rPr>
              <a:t>Istra</a:t>
            </a:r>
            <a:r>
              <a:rPr lang="en-US" sz="1800" dirty="0">
                <a:solidFill>
                  <a:schemeClr val="tx1"/>
                </a:solidFill>
                <a:latin typeface="+mj-lt"/>
              </a:rPr>
              <a:t> all year </a:t>
            </a:r>
            <a:endParaRPr lang="hu-HU" sz="1800" dirty="0">
              <a:solidFill>
                <a:schemeClr val="tx1"/>
              </a:solidFill>
              <a:latin typeface="+mj-lt"/>
            </a:endParaRPr>
          </a:p>
          <a:p>
            <a:r>
              <a:rPr lang="en-US" sz="1800" dirty="0">
                <a:solidFill>
                  <a:schemeClr val="tx1"/>
                </a:solidFill>
                <a:latin typeface="+mj-lt"/>
              </a:rPr>
              <a:t>divers arrive on site and receive special equipment provided by Island Hotel </a:t>
            </a:r>
            <a:r>
              <a:rPr lang="en-US" sz="1800" dirty="0" err="1">
                <a:solidFill>
                  <a:schemeClr val="tx1"/>
                </a:solidFill>
                <a:latin typeface="+mj-lt"/>
              </a:rPr>
              <a:t>Istra</a:t>
            </a:r>
            <a:endParaRPr lang="hu-HU" sz="1800" dirty="0">
              <a:solidFill>
                <a:schemeClr val="tx1"/>
              </a:solidFill>
              <a:latin typeface="+mj-lt"/>
            </a:endParaRPr>
          </a:p>
          <a:p>
            <a:r>
              <a:rPr lang="en-US" sz="1800" dirty="0">
                <a:solidFill>
                  <a:schemeClr val="tx1"/>
                </a:solidFill>
                <a:latin typeface="+mj-lt"/>
              </a:rPr>
              <a:t>official briefing, during which the areas to be cleaned are identified in cooperation with the hotel staff</a:t>
            </a:r>
            <a:endParaRPr lang="hu-HU" sz="1800" dirty="0">
              <a:solidFill>
                <a:schemeClr val="tx1"/>
              </a:solidFill>
              <a:latin typeface="+mj-lt"/>
            </a:endParaRPr>
          </a:p>
          <a:p>
            <a:r>
              <a:rPr lang="en-US" sz="1800" dirty="0">
                <a:solidFill>
                  <a:schemeClr val="tx1"/>
                </a:solidFill>
                <a:latin typeface="+mj-lt"/>
              </a:rPr>
              <a:t>litter picking underwater</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7607808" y="1430791"/>
            <a:ext cx="3483864" cy="3474720"/>
          </a:xfrm>
        </p:spPr>
        <p:txBody>
          <a:bodyPr vert="horz" lIns="91440" tIns="45720" rIns="91440" bIns="45720" rtlCol="0" anchor="t">
            <a:normAutofit/>
          </a:bodyPr>
          <a:lstStyle/>
          <a:p>
            <a:r>
              <a:rPr lang="en-US" sz="1800" dirty="0">
                <a:solidFill>
                  <a:schemeClr val="tx1"/>
                </a:solidFill>
                <a:latin typeface="+mj-lt"/>
              </a:rPr>
              <a:t>with the help of hotel staff and the hotel's boat, lifting bags full of rubbish from the water and taking them ashore</a:t>
            </a:r>
            <a:endParaRPr lang="hu-HU" sz="1800" dirty="0">
              <a:solidFill>
                <a:schemeClr val="tx1"/>
              </a:solidFill>
              <a:latin typeface="+mj-lt"/>
            </a:endParaRPr>
          </a:p>
          <a:p>
            <a:r>
              <a:rPr lang="en-US" sz="1800" dirty="0">
                <a:solidFill>
                  <a:schemeClr val="tx1"/>
                </a:solidFill>
                <a:latin typeface="+mj-lt"/>
              </a:rPr>
              <a:t>hotel arranges for the removal of the collected rubbish</a:t>
            </a:r>
            <a:endParaRPr lang="hu-HU" sz="1800" dirty="0">
              <a:solidFill>
                <a:schemeClr val="tx1"/>
              </a:solidFill>
              <a:latin typeface="+mj-lt"/>
            </a:endParaRPr>
          </a:p>
          <a:p>
            <a:r>
              <a:rPr lang="hu-HU" sz="1800" dirty="0" err="1">
                <a:solidFill>
                  <a:schemeClr val="tx1"/>
                </a:solidFill>
                <a:latin typeface="+mj-lt"/>
              </a:rPr>
              <a:t>official</a:t>
            </a:r>
            <a:r>
              <a:rPr lang="hu-HU" sz="1800" dirty="0">
                <a:solidFill>
                  <a:schemeClr val="tx1"/>
                </a:solidFill>
                <a:latin typeface="+mj-lt"/>
              </a:rPr>
              <a:t> </a:t>
            </a:r>
            <a:r>
              <a:rPr lang="hu-HU" sz="1800" dirty="0" err="1">
                <a:solidFill>
                  <a:schemeClr val="tx1"/>
                </a:solidFill>
                <a:latin typeface="+mj-lt"/>
              </a:rPr>
              <a:t>closing</a:t>
            </a:r>
            <a:r>
              <a:rPr lang="hu-HU" sz="1800" dirty="0">
                <a:solidFill>
                  <a:schemeClr val="tx1"/>
                </a:solidFill>
                <a:latin typeface="+mj-lt"/>
              </a:rPr>
              <a:t> </a:t>
            </a:r>
            <a:r>
              <a:rPr lang="hu-HU" sz="1800" dirty="0" err="1">
                <a:solidFill>
                  <a:schemeClr val="tx1"/>
                </a:solidFill>
                <a:latin typeface="+mj-lt"/>
              </a:rPr>
              <a:t>ceremony</a:t>
            </a:r>
            <a:endParaRPr lang="en-US" sz="1800" dirty="0">
              <a:solidFill>
                <a:schemeClr val="tx1"/>
              </a:solidFill>
              <a:latin typeface="+mj-lt"/>
            </a:endParaRPr>
          </a:p>
        </p:txBody>
      </p:sp>
      <p:sp>
        <p:nvSpPr>
          <p:cNvPr id="29" name="Footer Placeholder 28">
            <a:extLst>
              <a:ext uri="{FF2B5EF4-FFF2-40B4-BE49-F238E27FC236}">
                <a16:creationId xmlns:a16="http://schemas.microsoft.com/office/drawing/2014/main" id="{3F372074-FF6E-4CF6-B5D6-46397F45C261}"/>
              </a:ext>
            </a:extLst>
          </p:cNvPr>
          <p:cNvSpPr>
            <a:spLocks noGrp="1"/>
          </p:cNvSpPr>
          <p:nvPr>
            <p:ph type="ftr" sz="quarter" idx="11"/>
          </p:nvPr>
        </p:nvSpPr>
        <p:spPr>
          <a:xfrm>
            <a:off x="4038600" y="6356350"/>
            <a:ext cx="4114800" cy="365125"/>
          </a:xfrm>
        </p:spPr>
        <p:txBody>
          <a:bodyPr/>
          <a:lstStyle/>
          <a:p>
            <a:r>
              <a:rPr lang="hu-HU" dirty="0"/>
              <a:t>CLEANING ACTION ROVINJ</a:t>
            </a:r>
            <a:endParaRPr lang="en-US" dirty="0"/>
          </a:p>
        </p:txBody>
      </p:sp>
      <p:sp>
        <p:nvSpPr>
          <p:cNvPr id="30" name="Slide Number Placeholder 29">
            <a:extLst>
              <a:ext uri="{FF2B5EF4-FFF2-40B4-BE49-F238E27FC236}">
                <a16:creationId xmlns:a16="http://schemas.microsoft.com/office/drawing/2014/main" id="{38F0BCD9-5A74-4615-9BC9-3C02A0D5A8D6}"/>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9</a:t>
            </a:fld>
            <a:endParaRPr lang="en-US" dirty="0"/>
          </a:p>
        </p:txBody>
      </p:sp>
      <p:pic>
        <p:nvPicPr>
          <p:cNvPr id="11" name="Kép 10" descr="A képen szöveg, Grafika, Grafikus tervezés, poszter látható&#10;&#10;Automatikusan generált leírás">
            <a:extLst>
              <a:ext uri="{FF2B5EF4-FFF2-40B4-BE49-F238E27FC236}">
                <a16:creationId xmlns:a16="http://schemas.microsoft.com/office/drawing/2014/main" id="{FA303EF0-4945-B617-534C-CB1CEF6F6976}"/>
              </a:ext>
            </a:extLst>
          </p:cNvPr>
          <p:cNvPicPr>
            <a:picLocks noChangeAspect="1"/>
          </p:cNvPicPr>
          <p:nvPr/>
        </p:nvPicPr>
        <p:blipFill>
          <a:blip r:embed="rId3"/>
          <a:stretch>
            <a:fillRect/>
          </a:stretch>
        </p:blipFill>
        <p:spPr>
          <a:xfrm>
            <a:off x="10205795" y="5107251"/>
            <a:ext cx="1257426" cy="1249099"/>
          </a:xfrm>
          <a:prstGeom prst="rect">
            <a:avLst/>
          </a:prstGeom>
        </p:spPr>
      </p:pic>
    </p:spTree>
    <p:extLst>
      <p:ext uri="{BB962C8B-B14F-4D97-AF65-F5344CB8AC3E}">
        <p14:creationId xmlns:p14="http://schemas.microsoft.com/office/powerpoint/2010/main" val="1361100281"/>
      </p:ext>
    </p:extLst>
  </p:cSld>
  <p:clrMapOvr>
    <a:masterClrMapping/>
  </p:clrMapOvr>
</p:sld>
</file>

<file path=ppt/theme/theme1.xml><?xml version="1.0" encoding="utf-8"?>
<a:theme xmlns:a="http://schemas.openxmlformats.org/drawingml/2006/main" name="Office Theme">
  <a:themeElements>
    <a:clrScheme name="Custom 81">
      <a:dk1>
        <a:sysClr val="windowText" lastClr="000000"/>
      </a:dk1>
      <a:lt1>
        <a:sysClr val="window" lastClr="FFFFFF"/>
      </a:lt1>
      <a:dk2>
        <a:srgbClr val="025373"/>
      </a:dk2>
      <a:lt2>
        <a:srgbClr val="E7E6E6"/>
      </a:lt2>
      <a:accent1>
        <a:srgbClr val="2A828C"/>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tm89715846_Win32_JB_SL_v3" id="{FF20A971-F564-4CBD-8D9A-6CD4D6C5EAE2}" vid="{A8C690A1-1652-4BD3-A3B8-8D03220F2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49D2655-BB4A-43AF-8486-7195F30CFFA6}">
  <ds:schemaRefs>
    <ds:schemaRef ds:uri="http://schemas.microsoft.com/sharepoint/v3/contenttype/forms"/>
  </ds:schemaRefs>
</ds:datastoreItem>
</file>

<file path=customXml/itemProps2.xml><?xml version="1.0" encoding="utf-8"?>
<ds:datastoreItem xmlns:ds="http://schemas.openxmlformats.org/officeDocument/2006/customXml" ds:itemID="{2372DCA2-AB57-4C5E-815F-AABF942CB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8E45D4-EF91-4FDE-9009-9846553E36A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463</Words>
  <Application>Microsoft Office PowerPoint</Application>
  <PresentationFormat>Szélesvásznú</PresentationFormat>
  <Paragraphs>46</Paragraphs>
  <Slides>10</Slides>
  <Notes>5</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10</vt:i4>
      </vt:variant>
    </vt:vector>
  </HeadingPairs>
  <TitlesOfParts>
    <vt:vector size="17" baseType="lpstr">
      <vt:lpstr>Arial</vt:lpstr>
      <vt:lpstr>Avenir Next LT Pro Light</vt:lpstr>
      <vt:lpstr>AvenirNext LT Pro Medium</vt:lpstr>
      <vt:lpstr>Calibri</vt:lpstr>
      <vt:lpstr>Century Gothic</vt:lpstr>
      <vt:lpstr>Times New Roman</vt:lpstr>
      <vt:lpstr>Office Theme</vt:lpstr>
      <vt:lpstr>CLEANING ACTION ROVINJ</vt:lpstr>
      <vt:lpstr>PADI AWARE</vt:lpstr>
      <vt:lpstr>PowerPoint-bemutató</vt:lpstr>
      <vt:lpstr>PowerPoint-bemutató</vt:lpstr>
      <vt:lpstr>DIVEWORLD TEAM</vt:lpstr>
      <vt:lpstr>HOTEL ISTRA</vt:lpstr>
      <vt:lpstr>8 years – HOTEL ISTRA</vt:lpstr>
      <vt:lpstr>PowerPoint-bemutató</vt:lpstr>
      <vt:lpstr>the procedure of the cleaning action:</vt:lpstr>
      <vt:lpstr>DIVEWORLD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2021-06-15T13:20:39Z</dcterms:created>
  <dcterms:modified xsi:type="dcterms:W3CDTF">2023-09-27T20:16:59Z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